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7" r:id="rId3"/>
    <p:sldId id="286" r:id="rId5"/>
    <p:sldId id="258" r:id="rId6"/>
    <p:sldId id="287" r:id="rId7"/>
    <p:sldId id="259" r:id="rId8"/>
    <p:sldId id="263" r:id="rId9"/>
    <p:sldId id="266" r:id="rId10"/>
    <p:sldId id="297" r:id="rId11"/>
    <p:sldId id="294" r:id="rId12"/>
    <p:sldId id="295" r:id="rId13"/>
    <p:sldId id="296" r:id="rId14"/>
    <p:sldId id="303" r:id="rId15"/>
    <p:sldId id="298" r:id="rId16"/>
    <p:sldId id="299" r:id="rId17"/>
    <p:sldId id="300" r:id="rId18"/>
    <p:sldId id="310" r:id="rId19"/>
    <p:sldId id="301" r:id="rId20"/>
    <p:sldId id="302" r:id="rId21"/>
    <p:sldId id="28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00000"/>
    <a:srgbClr val="67796C"/>
    <a:srgbClr val="C8C8C8"/>
    <a:srgbClr val="808080"/>
    <a:srgbClr val="D6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23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AE7B1-8F32-49D4-AD73-9108CF346C5A}" type="doc">
      <dgm:prSet qsTypeId="urn:microsoft.com/office/officeart/2005/8/quickstyle/simple2" csTypeId="urn:microsoft.com/office/officeart/2005/8/colors/accent3_4"/>
      <dgm:spPr/>
      <dgm:t>
        <a:bodyPr/>
        <a:p>
          <a:endParaRPr altLang="en-US"/>
        </a:p>
      </dgm:t>
    </dgm:pt>
    <dgm:pt modelId="{8D7AB497-746E-4FCA-8569-ACDF46CD1C8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FF0000"/>
              </a:solidFill>
              <a:rtl val="0"/>
            </a:rPr>
            <a:t>LOGISTIC  REGRESSION</a:t>
          </a:r>
          <a:r>
            <a:rPr lang="en-US" altLang="en-US" b="1" i="0" u="none" baseline="0">
              <a:solidFill>
                <a:srgbClr val="FF0000"/>
              </a:solidFill>
              <a:rtl val="0"/>
            </a:rPr>
            <a:t/>
          </a:r>
          <a:endParaRPr lang="en-US" altLang="en-US" b="1" i="0" u="none" baseline="0">
            <a:solidFill>
              <a:srgbClr val="FF0000"/>
            </a:solidFill>
            <a:rtl val="0"/>
          </a:endParaRPr>
        </a:p>
      </dgm:t>
    </dgm:pt>
    <dgm:pt modelId="{3C893F8F-C15D-4329-ACE7-BCAE069012C8}" cxnId="{70FA20C2-E811-468C-B127-CD35DD93EEDD}" type="parTrans">
      <dgm:prSet/>
      <dgm:spPr/>
    </dgm:pt>
    <dgm:pt modelId="{4D78BD47-3FC5-4A75-AAAD-2E90E95B0836}" cxnId="{70FA20C2-E811-468C-B127-CD35DD93EEDD}" type="sibTrans">
      <dgm:prSet/>
      <dgm:spPr/>
    </dgm:pt>
    <dgm:pt modelId="{5673D75B-66E1-4390-8A28-10923DC7EBF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FF0000"/>
              </a:solidFill>
              <a:rtl val="0"/>
            </a:rPr>
            <a:t>NAÏVE BAYES</a:t>
          </a:r>
          <a:r>
            <a:rPr lang="en-US" altLang="en-US" b="1" i="0" u="none" baseline="0">
              <a:solidFill>
                <a:srgbClr val="FF0000"/>
              </a:solidFill>
              <a:rtl val="0"/>
            </a:rPr>
            <a:t/>
          </a:r>
          <a:endParaRPr lang="en-US" altLang="en-US" b="1" i="0" u="none" baseline="0">
            <a:solidFill>
              <a:srgbClr val="FF0000"/>
            </a:solidFill>
            <a:rtl val="0"/>
          </a:endParaRPr>
        </a:p>
      </dgm:t>
    </dgm:pt>
    <dgm:pt modelId="{73485366-DBE0-4147-B5E9-52A0238848FB}" cxnId="{148637CA-F568-4402-95E4-00148B47B303}" type="parTrans">
      <dgm:prSet/>
      <dgm:spPr/>
    </dgm:pt>
    <dgm:pt modelId="{6B9C1921-4BDF-4F4F-858D-DB6F19BAC96A}" cxnId="{148637CA-F568-4402-95E4-00148B47B303}" type="sibTrans">
      <dgm:prSet/>
      <dgm:spPr/>
    </dgm:pt>
    <dgm:pt modelId="{E15464CC-E048-4725-9AC4-0949F0A66B4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FF0000"/>
              </a:solidFill>
              <a:rtl val="0"/>
            </a:rPr>
            <a:t>K-NEAREST NEIGHBOUR</a:t>
          </a:r>
          <a:r>
            <a:rPr lang="en-US" altLang="en-US" b="1" i="0" u="none" baseline="0">
              <a:solidFill>
                <a:srgbClr val="FF0000"/>
              </a:solidFill>
              <a:rtl val="0"/>
            </a:rPr>
            <a:t/>
          </a:r>
          <a:endParaRPr lang="en-US" altLang="en-US" b="1" i="0" u="none" baseline="0">
            <a:solidFill>
              <a:srgbClr val="FF0000"/>
            </a:solidFill>
            <a:rtl val="0"/>
          </a:endParaRPr>
        </a:p>
      </dgm:t>
    </dgm:pt>
    <dgm:pt modelId="{F03C1AAF-CDCF-47E7-80CF-50819C15A699}" cxnId="{D21449D6-61D9-4093-8DFC-5A70292D3ABF}" type="parTrans">
      <dgm:prSet/>
      <dgm:spPr/>
    </dgm:pt>
    <dgm:pt modelId="{E269F595-64E0-4535-B98B-652EE15445AA}" cxnId="{D21449D6-61D9-4093-8DFC-5A70292D3ABF}" type="sibTrans">
      <dgm:prSet/>
      <dgm:spPr/>
    </dgm:pt>
    <dgm:pt modelId="{B9A2A7CD-055A-440F-84D3-3F1C715D86A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FF0000"/>
              </a:solidFill>
              <a:rtl val="0"/>
            </a:rPr>
            <a:t>FOREST AND TREE METHODS</a:t>
          </a:r>
          <a:r>
            <a:rPr lang="en-US" altLang="en-US" b="1" i="0" u="none" baseline="0">
              <a:solidFill>
                <a:srgbClr val="FF0000"/>
              </a:solidFill>
              <a:rtl val="0"/>
            </a:rPr>
            <a:t/>
          </a:r>
          <a:endParaRPr lang="en-US" altLang="en-US" b="1" i="0" u="none" baseline="0">
            <a:solidFill>
              <a:srgbClr val="FF0000"/>
            </a:solidFill>
            <a:rtl val="0"/>
          </a:endParaRPr>
        </a:p>
      </dgm:t>
    </dgm:pt>
    <dgm:pt modelId="{38A9EC0E-B38E-4B3D-BB6F-38E5E1AD6097}" cxnId="{28E0D1FB-5AEA-4395-A03D-B5C477275D39}" type="parTrans">
      <dgm:prSet/>
      <dgm:spPr/>
    </dgm:pt>
    <dgm:pt modelId="{102FE71C-098D-490C-AC65-3FEBAD412A2F}" cxnId="{28E0D1FB-5AEA-4395-A03D-B5C477275D39}" type="sibTrans">
      <dgm:prSet/>
      <dgm:spPr/>
    </dgm:pt>
    <dgm:pt modelId="{82A02AA8-2867-4DFF-BDE1-99C58C8C6E7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FF0000"/>
              </a:solidFill>
              <a:rtl val="0"/>
            </a:rPr>
            <a:t>SUPPORT  VECTOR MACHINE</a:t>
          </a:r>
          <a:r>
            <a:rPr lang="en-US" altLang="en-US" b="1" i="0" u="none" baseline="0">
              <a:solidFill>
                <a:srgbClr val="FF0000"/>
              </a:solidFill>
              <a:rtl val="0"/>
            </a:rPr>
            <a:t/>
          </a:r>
          <a:endParaRPr lang="en-US" altLang="en-US" b="1" i="0" u="none" baseline="0">
            <a:solidFill>
              <a:srgbClr val="FF0000"/>
            </a:solidFill>
            <a:rtl val="0"/>
          </a:endParaRPr>
        </a:p>
      </dgm:t>
    </dgm:pt>
    <dgm:pt modelId="{82BA27A4-99C2-416A-B28A-29984C4A1FBA}" cxnId="{0952AC0A-6F59-4A7C-BD9F-25E65E3237CC}" type="parTrans">
      <dgm:prSet/>
      <dgm:spPr/>
    </dgm:pt>
    <dgm:pt modelId="{9EE57F5E-10E0-4C22-8E30-4C40EF32E9A3}" cxnId="{0952AC0A-6F59-4A7C-BD9F-25E65E3237CC}" type="sibTrans">
      <dgm:prSet/>
      <dgm:spPr/>
    </dgm:pt>
    <dgm:pt modelId="{5AF11ED1-AF0A-41C8-A6ED-91A23A2F8852}" type="pres">
      <dgm:prSet presAssocID="{E25AE7B1-8F32-49D4-AD73-9108CF346C5A}" presName="compositeShape" presStyleCnt="0">
        <dgm:presLayoutVars>
          <dgm:dir/>
          <dgm:resizeHandles/>
        </dgm:presLayoutVars>
      </dgm:prSet>
      <dgm:spPr/>
    </dgm:pt>
    <dgm:pt modelId="{9FF1845B-5CBC-4E3A-A580-9B1326C5AE2D}" type="pres">
      <dgm:prSet presAssocID="{E25AE7B1-8F32-49D4-AD73-9108CF346C5A}" presName="pyramid" presStyleLbl="node1" presStyleIdx="0" presStyleCnt="1"/>
      <dgm:spPr/>
    </dgm:pt>
    <dgm:pt modelId="{8CD29004-6DB5-4F68-B00B-24AAA24510C0}" type="pres">
      <dgm:prSet presAssocID="{E25AE7B1-8F32-49D4-AD73-9108CF346C5A}" presName="theList" presStyleCnt="0"/>
      <dgm:spPr/>
    </dgm:pt>
    <dgm:pt modelId="{852CE5BC-3473-4C60-B45A-44A71535A05F}" type="pres">
      <dgm:prSet presAssocID="{8D7AB497-746E-4FCA-8569-ACDF46CD1C82}" presName="aNode" presStyleLbl="fgAcc1" presStyleIdx="0" presStyleCnt="5">
        <dgm:presLayoutVars>
          <dgm:bulletEnabled val="1"/>
        </dgm:presLayoutVars>
      </dgm:prSet>
      <dgm:spPr/>
    </dgm:pt>
    <dgm:pt modelId="{B4FF7EC1-E62F-4448-AE21-BB6FA09EC11F}" type="pres">
      <dgm:prSet presAssocID="{8D7AB497-746E-4FCA-8569-ACDF46CD1C82}" presName="aSpace" presStyleCnt="0"/>
      <dgm:spPr/>
    </dgm:pt>
    <dgm:pt modelId="{EF0BC48A-7965-4268-85F2-AC9D49D53F9C}" type="pres">
      <dgm:prSet presAssocID="{5673D75B-66E1-4390-8A28-10923DC7EBF2}" presName="aNode" presStyleLbl="fgAcc1" presStyleIdx="1" presStyleCnt="5">
        <dgm:presLayoutVars>
          <dgm:bulletEnabled val="1"/>
        </dgm:presLayoutVars>
      </dgm:prSet>
      <dgm:spPr/>
    </dgm:pt>
    <dgm:pt modelId="{9B73F6B0-1982-471D-84A0-0F2600CE4A64}" type="pres">
      <dgm:prSet presAssocID="{5673D75B-66E1-4390-8A28-10923DC7EBF2}" presName="aSpace" presStyleCnt="0"/>
      <dgm:spPr/>
    </dgm:pt>
    <dgm:pt modelId="{4695006E-B5C7-4D01-9AC5-0C36A8D4335B}" type="pres">
      <dgm:prSet presAssocID="{E15464CC-E048-4725-9AC4-0949F0A66B4B}" presName="aNode" presStyleLbl="fgAcc1" presStyleIdx="2" presStyleCnt="5">
        <dgm:presLayoutVars>
          <dgm:bulletEnabled val="1"/>
        </dgm:presLayoutVars>
      </dgm:prSet>
      <dgm:spPr/>
    </dgm:pt>
    <dgm:pt modelId="{5547F8A8-AD1E-43DD-9FA1-A5576E40565F}" type="pres">
      <dgm:prSet presAssocID="{E15464CC-E048-4725-9AC4-0949F0A66B4B}" presName="aSpace" presStyleCnt="0"/>
      <dgm:spPr/>
    </dgm:pt>
    <dgm:pt modelId="{448CB06A-C40F-4236-89AA-753BFF49BE4A}" type="pres">
      <dgm:prSet presAssocID="{B9A2A7CD-055A-440F-84D3-3F1C715D86A6}" presName="aNode" presStyleLbl="fgAcc1" presStyleIdx="3" presStyleCnt="5">
        <dgm:presLayoutVars>
          <dgm:bulletEnabled val="1"/>
        </dgm:presLayoutVars>
      </dgm:prSet>
      <dgm:spPr/>
    </dgm:pt>
    <dgm:pt modelId="{D991C1AA-617C-43A5-8399-027F82A0A29A}" type="pres">
      <dgm:prSet presAssocID="{B9A2A7CD-055A-440F-84D3-3F1C715D86A6}" presName="aSpace" presStyleCnt="0"/>
      <dgm:spPr/>
    </dgm:pt>
    <dgm:pt modelId="{6AC3003E-FC11-4649-8DDB-4B490F2272AA}" type="pres">
      <dgm:prSet presAssocID="{82A02AA8-2867-4DFF-BDE1-99C58C8C6E7C}" presName="aNode" presStyleLbl="fgAcc1" presStyleIdx="4" presStyleCnt="5">
        <dgm:presLayoutVars>
          <dgm:bulletEnabled val="1"/>
        </dgm:presLayoutVars>
      </dgm:prSet>
      <dgm:spPr/>
    </dgm:pt>
    <dgm:pt modelId="{1D717260-24C2-465D-BA32-399BE024C6AA}" type="pres">
      <dgm:prSet presAssocID="{82A02AA8-2867-4DFF-BDE1-99C58C8C6E7C}" presName="aSpace" presStyleCnt="0"/>
      <dgm:spPr/>
    </dgm:pt>
  </dgm:ptLst>
  <dgm:cxnLst>
    <dgm:cxn modelId="{70FA20C2-E811-468C-B127-CD35DD93EEDD}" srcId="{E25AE7B1-8F32-49D4-AD73-9108CF346C5A}" destId="{8D7AB497-746E-4FCA-8569-ACDF46CD1C82}" srcOrd="0" destOrd="0" parTransId="{3C893F8F-C15D-4329-ACE7-BCAE069012C8}" sibTransId="{4D78BD47-3FC5-4A75-AAAD-2E90E95B0836}"/>
    <dgm:cxn modelId="{148637CA-F568-4402-95E4-00148B47B303}" srcId="{E25AE7B1-8F32-49D4-AD73-9108CF346C5A}" destId="{5673D75B-66E1-4390-8A28-10923DC7EBF2}" srcOrd="1" destOrd="0" parTransId="{73485366-DBE0-4147-B5E9-52A0238848FB}" sibTransId="{6B9C1921-4BDF-4F4F-858D-DB6F19BAC96A}"/>
    <dgm:cxn modelId="{D21449D6-61D9-4093-8DFC-5A70292D3ABF}" srcId="{E25AE7B1-8F32-49D4-AD73-9108CF346C5A}" destId="{E15464CC-E048-4725-9AC4-0949F0A66B4B}" srcOrd="2" destOrd="0" parTransId="{F03C1AAF-CDCF-47E7-80CF-50819C15A699}" sibTransId="{E269F595-64E0-4535-B98B-652EE15445AA}"/>
    <dgm:cxn modelId="{28E0D1FB-5AEA-4395-A03D-B5C477275D39}" srcId="{E25AE7B1-8F32-49D4-AD73-9108CF346C5A}" destId="{B9A2A7CD-055A-440F-84D3-3F1C715D86A6}" srcOrd="3" destOrd="0" parTransId="{38A9EC0E-B38E-4B3D-BB6F-38E5E1AD6097}" sibTransId="{102FE71C-098D-490C-AC65-3FEBAD412A2F}"/>
    <dgm:cxn modelId="{0952AC0A-6F59-4A7C-BD9F-25E65E3237CC}" srcId="{E25AE7B1-8F32-49D4-AD73-9108CF346C5A}" destId="{82A02AA8-2867-4DFF-BDE1-99C58C8C6E7C}" srcOrd="4" destOrd="0" parTransId="{82BA27A4-99C2-416A-B28A-29984C4A1FBA}" sibTransId="{9EE57F5E-10E0-4C22-8E30-4C40EF32E9A3}"/>
    <dgm:cxn modelId="{764F872D-43ED-4A33-B6BC-BD31771C1998}" type="presOf" srcId="{E25AE7B1-8F32-49D4-AD73-9108CF346C5A}" destId="{5AF11ED1-AF0A-41C8-A6ED-91A23A2F8852}" srcOrd="0" destOrd="0" presId="urn:microsoft.com/office/officeart/2005/8/layout/pyramid2"/>
    <dgm:cxn modelId="{EE08D637-AE71-42AC-A65E-9446BEF8EA74}" type="presParOf" srcId="{5AF11ED1-AF0A-41C8-A6ED-91A23A2F8852}" destId="{9FF1845B-5CBC-4E3A-A580-9B1326C5AE2D}" srcOrd="0" destOrd="0" presId="urn:microsoft.com/office/officeart/2005/8/layout/pyramid2"/>
    <dgm:cxn modelId="{4306BC39-E265-4498-9DC1-91308F865C87}" type="presParOf" srcId="{5AF11ED1-AF0A-41C8-A6ED-91A23A2F8852}" destId="{8CD29004-6DB5-4F68-B00B-24AAA24510C0}" srcOrd="1" destOrd="0" presId="urn:microsoft.com/office/officeart/2005/8/layout/pyramid2"/>
    <dgm:cxn modelId="{32A78F30-3CBA-44A8-AC67-C7769B809906}" type="presParOf" srcId="{8CD29004-6DB5-4F68-B00B-24AAA24510C0}" destId="{852CE5BC-3473-4C60-B45A-44A71535A05F}" srcOrd="0" destOrd="1" presId="urn:microsoft.com/office/officeart/2005/8/layout/pyramid2"/>
    <dgm:cxn modelId="{414DAE75-A67C-4ADA-825A-C5EFEC6A9846}" type="presOf" srcId="{8D7AB497-746E-4FCA-8569-ACDF46CD1C82}" destId="{852CE5BC-3473-4C60-B45A-44A71535A05F}" srcOrd="0" destOrd="0" presId="urn:microsoft.com/office/officeart/2005/8/layout/pyramid2"/>
    <dgm:cxn modelId="{545AAA91-BD59-4E79-A5E6-C11A91C5AB32}" type="presParOf" srcId="{8CD29004-6DB5-4F68-B00B-24AAA24510C0}" destId="{B4FF7EC1-E62F-4448-AE21-BB6FA09EC11F}" srcOrd="1" destOrd="1" presId="urn:microsoft.com/office/officeart/2005/8/layout/pyramid2"/>
    <dgm:cxn modelId="{26F84874-5045-4A29-8081-CB8891D5CE2A}" type="presParOf" srcId="{8CD29004-6DB5-4F68-B00B-24AAA24510C0}" destId="{EF0BC48A-7965-4268-85F2-AC9D49D53F9C}" srcOrd="2" destOrd="1" presId="urn:microsoft.com/office/officeart/2005/8/layout/pyramid2"/>
    <dgm:cxn modelId="{1B1E2DE3-5660-4CBC-BC76-F9ACFBB05DF9}" type="presOf" srcId="{5673D75B-66E1-4390-8A28-10923DC7EBF2}" destId="{EF0BC48A-7965-4268-85F2-AC9D49D53F9C}" srcOrd="0" destOrd="0" presId="urn:microsoft.com/office/officeart/2005/8/layout/pyramid2"/>
    <dgm:cxn modelId="{BECE05F8-8E2E-44DD-A8BA-E68ED1C64CAE}" type="presParOf" srcId="{8CD29004-6DB5-4F68-B00B-24AAA24510C0}" destId="{9B73F6B0-1982-471D-84A0-0F2600CE4A64}" srcOrd="3" destOrd="1" presId="urn:microsoft.com/office/officeart/2005/8/layout/pyramid2"/>
    <dgm:cxn modelId="{411D6A5B-DDB0-4C3F-9E6A-73EC5275E4A1}" type="presParOf" srcId="{8CD29004-6DB5-4F68-B00B-24AAA24510C0}" destId="{4695006E-B5C7-4D01-9AC5-0C36A8D4335B}" srcOrd="4" destOrd="1" presId="urn:microsoft.com/office/officeart/2005/8/layout/pyramid2"/>
    <dgm:cxn modelId="{BAF178C0-41E6-42B3-9EA4-6102E70DE2CF}" type="presOf" srcId="{E15464CC-E048-4725-9AC4-0949F0A66B4B}" destId="{4695006E-B5C7-4D01-9AC5-0C36A8D4335B}" srcOrd="0" destOrd="0" presId="urn:microsoft.com/office/officeart/2005/8/layout/pyramid2"/>
    <dgm:cxn modelId="{42D16A34-7EF9-455A-9F88-54C6E62C398D}" type="presParOf" srcId="{8CD29004-6DB5-4F68-B00B-24AAA24510C0}" destId="{5547F8A8-AD1E-43DD-9FA1-A5576E40565F}" srcOrd="5" destOrd="1" presId="urn:microsoft.com/office/officeart/2005/8/layout/pyramid2"/>
    <dgm:cxn modelId="{68CD6591-242A-4C56-9D4B-62C0D008DCFD}" type="presParOf" srcId="{8CD29004-6DB5-4F68-B00B-24AAA24510C0}" destId="{448CB06A-C40F-4236-89AA-753BFF49BE4A}" srcOrd="6" destOrd="1" presId="urn:microsoft.com/office/officeart/2005/8/layout/pyramid2"/>
    <dgm:cxn modelId="{BFCDD705-D83B-45C7-938A-81B4A00CCF7F}" type="presOf" srcId="{B9A2A7CD-055A-440F-84D3-3F1C715D86A6}" destId="{448CB06A-C40F-4236-89AA-753BFF49BE4A}" srcOrd="0" destOrd="0" presId="urn:microsoft.com/office/officeart/2005/8/layout/pyramid2"/>
    <dgm:cxn modelId="{4AD1FA73-B5FE-467F-A996-79A55F108F5C}" type="presParOf" srcId="{8CD29004-6DB5-4F68-B00B-24AAA24510C0}" destId="{D991C1AA-617C-43A5-8399-027F82A0A29A}" srcOrd="7" destOrd="1" presId="urn:microsoft.com/office/officeart/2005/8/layout/pyramid2"/>
    <dgm:cxn modelId="{B2AB7B7E-530A-47F1-A2EC-13C73BDC943D}" type="presParOf" srcId="{8CD29004-6DB5-4F68-B00B-24AAA24510C0}" destId="{6AC3003E-FC11-4649-8DDB-4B490F2272AA}" srcOrd="8" destOrd="1" presId="urn:microsoft.com/office/officeart/2005/8/layout/pyramid2"/>
    <dgm:cxn modelId="{AEE4AE12-DDF0-4651-8137-F7E6C6B66B22}" type="presOf" srcId="{82A02AA8-2867-4DFF-BDE1-99C58C8C6E7C}" destId="{6AC3003E-FC11-4649-8DDB-4B490F2272AA}" srcOrd="0" destOrd="0" presId="urn:microsoft.com/office/officeart/2005/8/layout/pyramid2"/>
    <dgm:cxn modelId="{CB367C8E-E43F-4F6E-A404-D9D90AF6FCC9}" type="presParOf" srcId="{8CD29004-6DB5-4F68-B00B-24AAA24510C0}" destId="{1D717260-24C2-465D-BA32-399BE024C6AA}" srcOrd="9" destOrd="1" presId="urn:microsoft.com/office/officeart/2005/8/layout/pyramid2"/>
  </dgm:cxnLst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84AF5F-FCE9-44D7-B04B-9818D89F07CE}" type="doc">
      <dgm:prSet qsTypeId="urn:microsoft.com/office/officeart/2005/8/quickstyle/simple3" csTypeId="urn:microsoft.com/office/officeart/2005/8/colors/accent3_2"/>
      <dgm:spPr/>
      <dgm:t>
        <a:bodyPr/>
        <a:p>
          <a:endParaRPr altLang="en-US"/>
        </a:p>
      </dgm:t>
    </dgm:pt>
    <dgm:pt modelId="{0326DBFA-4171-478E-9FBB-F0ACD889285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u="none" baseline="0">
              <a:rtl val="0"/>
            </a:rPr>
            <a:t>1. </a:t>
          </a:r>
          <a:r>
            <a:rPr lang="en-US" b="0" i="0" u="none" baseline="0">
              <a:rtl val="0"/>
            </a:rPr>
            <a:t>Collection of dataset.</a:t>
          </a:r>
          <a:r>
            <a:rPr lang="en-US" b="0" i="0" u="none" baseline="0">
              <a:rtl val="0"/>
            </a:rPr>
            <a:t/>
          </a:r>
          <a:r>
            <a:rPr lang="en-US" b="0" i="0" u="none" baseline="0">
              <a:rtl val="0"/>
            </a:rPr>
            <a:t/>
          </a:r>
          <a:r>
            <a:rPr altLang="en-US"/>
            <a:t/>
          </a:r>
          <a:endParaRPr altLang="en-US"/>
        </a:p>
      </dgm:t>
    </dgm:pt>
    <dgm:pt modelId="{2610AA27-21BA-440A-A45B-1A8FFD1D3B0A}" cxnId="{4C0E5654-7AB6-49B9-A44C-04BDEE023B37}" type="parTrans">
      <dgm:prSet/>
      <dgm:spPr/>
    </dgm:pt>
    <dgm:pt modelId="{91437E9A-8B99-4A2E-9185-967A420ED6B4}" cxnId="{4C0E5654-7AB6-49B9-A44C-04BDEE023B37}" type="sibTrans">
      <dgm:prSet/>
      <dgm:spPr/>
    </dgm:pt>
    <dgm:pt modelId="{1844BE02-EEB5-42F1-8E00-4FD0CE8ACB0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2</a:t>
          </a:r>
          <a:r>
            <a:rPr lang="en-US">
              <a:sym typeface="+mn-ea"/>
            </a:rPr>
            <a:t>. </a:t>
          </a:r>
          <a:r>
            <a:rPr>
              <a:sym typeface="+mn-ea"/>
            </a:rPr>
            <a:t>U</a:t>
          </a:r>
          <a:r>
            <a:rPr lang="en-US">
              <a:sym typeface="+mn-ea"/>
            </a:rPr>
            <a:t>nderstanding features of dataset.</a:t>
          </a:r>
          <a:r>
            <a:rPr lang="en-US"/>
            <a:t/>
          </a:r>
          <a:endParaRPr lang="en-US"/>
        </a:p>
      </dgm:t>
    </dgm:pt>
    <dgm:pt modelId="{CB045C4A-869C-4915-A159-5FC242C54E2F}" cxnId="{5C2CBFA0-163A-45D8-AA0B-867A38393CA4}" type="parTrans">
      <dgm:prSet/>
      <dgm:spPr/>
    </dgm:pt>
    <dgm:pt modelId="{9C2550AB-FCDD-4166-A87E-81AE907A1F02}" cxnId="{5C2CBFA0-163A-45D8-AA0B-867A38393CA4}" type="sibTrans">
      <dgm:prSet/>
      <dgm:spPr/>
    </dgm:pt>
    <dgm:pt modelId="{16551A9E-FE69-4FC7-BDB5-D8992412178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 </a:t>
          </a:r>
          <a:r>
            <a:rPr>
              <a:sym typeface="+mn-ea"/>
            </a:rPr>
            <a:t>3</a:t>
          </a:r>
          <a:r>
            <a:rPr lang="en-US">
              <a:sym typeface="+mn-ea"/>
            </a:rPr>
            <a:t>. </a:t>
          </a:r>
          <a:r>
            <a:rPr>
              <a:sym typeface="+mn-ea"/>
            </a:rPr>
            <a:t>P</a:t>
          </a:r>
          <a:r>
            <a:rPr>
              <a:sym typeface="+mn-ea"/>
            </a:rPr>
            <a:t>r</a:t>
          </a:r>
          <a:r>
            <a:rPr lang="en-US">
              <a:sym typeface="+mn-ea"/>
            </a:rPr>
            <a:t>e-processing the data</a:t>
          </a:r>
          <a:r>
            <a:rPr lang="en-US"/>
            <a:t/>
          </a:r>
          <a:endParaRPr lang="en-US"/>
        </a:p>
      </dgm:t>
    </dgm:pt>
    <dgm:pt modelId="{570CEDAE-3E83-4B49-B2B1-389E9BEACC68}" cxnId="{C642BFB2-7340-4732-BEAA-0BC4DEA74BC3}" type="parTrans">
      <dgm:prSet/>
      <dgm:spPr/>
    </dgm:pt>
    <dgm:pt modelId="{3A2B40AD-F198-4ED2-A8EA-6F5A97A828C3}" cxnId="{C642BFB2-7340-4732-BEAA-0BC4DEA74BC3}" type="sibTrans">
      <dgm:prSet/>
      <dgm:spPr/>
    </dgm:pt>
    <dgm:pt modelId="{8A796018-86CD-4179-A117-FCA04D89854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.</a:t>
          </a:r>
          <a:r>
            <a:rPr>
              <a:sym typeface="+mn-ea"/>
            </a:rPr>
            <a:t> </a:t>
          </a:r>
          <a:r>
            <a:rPr>
              <a:sym typeface="+mn-ea"/>
            </a:rPr>
            <a:t>4</a:t>
          </a:r>
          <a:r>
            <a:rPr>
              <a:sym typeface="+mn-ea"/>
            </a:rPr>
            <a:t>.</a:t>
          </a:r>
          <a:r>
            <a:rPr lang="en-US">
              <a:sym typeface="+mn-ea"/>
            </a:rPr>
            <a:t> </a:t>
          </a:r>
          <a:r>
            <a:rPr>
              <a:sym typeface="+mn-ea"/>
            </a:rPr>
            <a:t>S</a:t>
          </a:r>
          <a:r>
            <a:rPr>
              <a:sym typeface="+mn-ea"/>
            </a:rPr>
            <a:t>p</a:t>
          </a:r>
          <a:r>
            <a:rPr>
              <a:sym typeface="+mn-ea"/>
            </a:rPr>
            <a:t>l</a:t>
          </a:r>
          <a:r>
            <a:rPr lang="en-US">
              <a:sym typeface="+mn-ea"/>
            </a:rPr>
            <a:t>it data into training dataset and testing dataset.</a:t>
          </a:r>
          <a:r>
            <a:rPr>
              <a:sym typeface="+mn-ea"/>
            </a:rPr>
            <a:t> </a:t>
          </a:r>
          <a:r>
            <a:rPr lang="en-US"/>
            <a:t/>
          </a:r>
          <a:endParaRPr lang="en-US"/>
        </a:p>
      </dgm:t>
    </dgm:pt>
    <dgm:pt modelId="{A7A0FF2F-F769-4341-A42C-87EA25EDF5B6}" cxnId="{1FB6BFB1-9591-4C6F-8883-4DEEF329E1BA}" type="parTrans">
      <dgm:prSet/>
      <dgm:spPr/>
    </dgm:pt>
    <dgm:pt modelId="{7713A0D3-8AE2-4399-9712-048F8F197D12}" cxnId="{1FB6BFB1-9591-4C6F-8883-4DEEF329E1BA}" type="sibTrans">
      <dgm:prSet/>
      <dgm:spPr/>
    </dgm:pt>
    <dgm:pt modelId="{B2D34268-9E06-4C45-8531-693D65A67527}">
      <dgm:prSet/>
      <dgm:spPr/>
      <dgm:t>
        <a:bodyPr/>
        <a:p>
          <a:endParaRPr altLang="en-US"/>
        </a:p>
      </dgm:t>
    </dgm:pt>
    <dgm:pt modelId="{D389A4C0-43BD-4C3B-8334-639EC459C01F}" cxnId="{68B8E855-10EA-4574-93D6-4478B6ED20B4}" type="parTrans">
      <dgm:prSet/>
      <dgm:spPr/>
    </dgm:pt>
    <dgm:pt modelId="{EFD71E5D-B1EA-4150-B11F-209827CAF615}" cxnId="{68B8E855-10EA-4574-93D6-4478B6ED20B4}" type="sibTrans">
      <dgm:prSet/>
      <dgm:spPr/>
    </dgm:pt>
    <dgm:pt modelId="{41D1E3FE-2D4C-48C0-8773-F1C6B666869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5.Apply ML algorithms to dataset to predict the breast cancer.</a:t>
          </a:r>
          <a:r>
            <a:rPr lang="en-US">
              <a:sym typeface="+mn-ea"/>
            </a:rPr>
            <a:t/>
          </a:r>
          <a:endParaRPr lang="en-US">
            <a:sym typeface="+mn-ea"/>
          </a:endParaRPr>
        </a:p>
      </dgm:t>
    </dgm:pt>
    <dgm:pt modelId="{2607E6C5-2B3A-4042-A8C3-0C9F42AAACA9}" cxnId="{6F3A1C44-3554-4566-9FAD-00858B75B0AB}" type="parTrans">
      <dgm:prSet/>
      <dgm:spPr/>
    </dgm:pt>
    <dgm:pt modelId="{922A156C-07D1-453A-BD25-9346D116675A}" cxnId="{6F3A1C44-3554-4566-9FAD-00858B75B0AB}" type="sibTrans">
      <dgm:prSet/>
      <dgm:spPr/>
    </dgm:pt>
    <dgm:pt modelId="{6ACED1A5-0CCE-4B79-BBA5-11CE9B5D151C}" type="pres">
      <dgm:prSet presAssocID="{1F84AF5F-FCE9-44D7-B04B-9818D89F07CE}" presName="outerComposite" presStyleCnt="0">
        <dgm:presLayoutVars>
          <dgm:chMax val="5"/>
          <dgm:dir/>
          <dgm:resizeHandles val="exact"/>
        </dgm:presLayoutVars>
      </dgm:prSet>
      <dgm:spPr/>
    </dgm:pt>
    <dgm:pt modelId="{FF8F8E97-23B7-49B0-884D-6A0358A83F1A}" type="pres">
      <dgm:prSet presAssocID="{1F84AF5F-FCE9-44D7-B04B-9818D89F07CE}" presName="dummyMaxCanvas" presStyleCnt="0">
        <dgm:presLayoutVars/>
      </dgm:prSet>
      <dgm:spPr/>
    </dgm:pt>
    <dgm:pt modelId="{4968091C-8423-4B6C-8FC8-82667B4CA2AB}" type="pres">
      <dgm:prSet presAssocID="{1F84AF5F-FCE9-44D7-B04B-9818D89F07CE}" presName="FiveNodes_1" presStyleLbl="node1" presStyleIdx="0" presStyleCnt="5">
        <dgm:presLayoutVars>
          <dgm:bulletEnabled val="1"/>
        </dgm:presLayoutVars>
      </dgm:prSet>
      <dgm:spPr/>
    </dgm:pt>
    <dgm:pt modelId="{91EDAB54-F4B4-4B0D-9871-69C58FDB2D38}" type="pres">
      <dgm:prSet presAssocID="{1F84AF5F-FCE9-44D7-B04B-9818D89F07CE}" presName="FiveNodes_2" presStyleLbl="node1" presStyleIdx="1" presStyleCnt="5">
        <dgm:presLayoutVars>
          <dgm:bulletEnabled val="1"/>
        </dgm:presLayoutVars>
      </dgm:prSet>
      <dgm:spPr/>
    </dgm:pt>
    <dgm:pt modelId="{292F9309-FAE6-4A02-9D8C-E9CB57D0AC68}" type="pres">
      <dgm:prSet presAssocID="{1F84AF5F-FCE9-44D7-B04B-9818D89F07CE}" presName="FiveNodes_3" presStyleLbl="node1" presStyleIdx="2" presStyleCnt="5">
        <dgm:presLayoutVars>
          <dgm:bulletEnabled val="1"/>
        </dgm:presLayoutVars>
      </dgm:prSet>
      <dgm:spPr/>
    </dgm:pt>
    <dgm:pt modelId="{9C015277-9D00-4CA4-919C-82C32F44AF60}" type="pres">
      <dgm:prSet presAssocID="{1F84AF5F-FCE9-44D7-B04B-9818D89F07CE}" presName="FiveNodes_4" presStyleLbl="node1" presStyleIdx="3" presStyleCnt="5">
        <dgm:presLayoutVars>
          <dgm:bulletEnabled val="1"/>
        </dgm:presLayoutVars>
      </dgm:prSet>
      <dgm:spPr/>
    </dgm:pt>
    <dgm:pt modelId="{E4BC45A8-F726-4BAF-9782-D99EC1124119}" type="pres">
      <dgm:prSet presAssocID="{1F84AF5F-FCE9-44D7-B04B-9818D89F07CE}" presName="FiveNodes_5" presStyleLbl="node1" presStyleIdx="4" presStyleCnt="5">
        <dgm:presLayoutVars>
          <dgm:bulletEnabled val="1"/>
        </dgm:presLayoutVars>
      </dgm:prSet>
      <dgm:spPr/>
    </dgm:pt>
    <dgm:pt modelId="{37EB9F5C-620D-43A9-BEB5-098C70579543}" type="pres">
      <dgm:prSet presAssocID="{1F84AF5F-FCE9-44D7-B04B-9818D89F07CE}" presName="FiveConn_1-2" presStyleLbl="fgAccFollowNode1" presStyleIdx="0" presStyleCnt="4">
        <dgm:presLayoutVars>
          <dgm:bulletEnabled val="1"/>
        </dgm:presLayoutVars>
      </dgm:prSet>
      <dgm:spPr/>
    </dgm:pt>
    <dgm:pt modelId="{145914B2-2B06-44D9-8195-D8468F91C6FA}" type="pres">
      <dgm:prSet presAssocID="{1F84AF5F-FCE9-44D7-B04B-9818D89F07CE}" presName="FiveConn_2-3" presStyleLbl="fgAccFollowNode1" presStyleIdx="1" presStyleCnt="4">
        <dgm:presLayoutVars>
          <dgm:bulletEnabled val="1"/>
        </dgm:presLayoutVars>
      </dgm:prSet>
      <dgm:spPr/>
    </dgm:pt>
    <dgm:pt modelId="{4D37D8EB-0EBA-4ABC-AF17-170E92CE5E7F}" type="pres">
      <dgm:prSet presAssocID="{1F84AF5F-FCE9-44D7-B04B-9818D89F07CE}" presName="FiveConn_3-4" presStyleLbl="fgAccFollowNode1" presStyleIdx="2" presStyleCnt="4">
        <dgm:presLayoutVars>
          <dgm:bulletEnabled val="1"/>
        </dgm:presLayoutVars>
      </dgm:prSet>
      <dgm:spPr/>
    </dgm:pt>
    <dgm:pt modelId="{975C213F-F4DD-4208-9A49-422F1DEAC6EA}" type="pres">
      <dgm:prSet presAssocID="{1F84AF5F-FCE9-44D7-B04B-9818D89F07CE}" presName="FiveConn_4-5" presStyleLbl="fgAccFollowNode1" presStyleIdx="3" presStyleCnt="4">
        <dgm:presLayoutVars>
          <dgm:bulletEnabled val="1"/>
        </dgm:presLayoutVars>
      </dgm:prSet>
      <dgm:spPr/>
    </dgm:pt>
    <dgm:pt modelId="{96BE4320-097B-4C92-9C01-A92AFCBE29E0}" type="pres">
      <dgm:prSet presAssocID="{1F84AF5F-FCE9-44D7-B04B-9818D89F07CE}" presName="FiveNodes_1_text" presStyleCnt="0">
        <dgm:presLayoutVars>
          <dgm:bulletEnabled val="1"/>
        </dgm:presLayoutVars>
      </dgm:prSet>
      <dgm:spPr/>
    </dgm:pt>
    <dgm:pt modelId="{930DC197-06A2-4642-B08D-0951CBE46FED}" type="pres">
      <dgm:prSet presAssocID="{1F84AF5F-FCE9-44D7-B04B-9818D89F07CE}" presName="FiveNodes_2_text" presStyleCnt="0">
        <dgm:presLayoutVars>
          <dgm:bulletEnabled val="1"/>
        </dgm:presLayoutVars>
      </dgm:prSet>
      <dgm:spPr/>
    </dgm:pt>
    <dgm:pt modelId="{2B9BAC65-25A6-4A16-8DF4-972B0B175494}" type="pres">
      <dgm:prSet presAssocID="{1F84AF5F-FCE9-44D7-B04B-9818D89F07CE}" presName="FiveNodes_3_text" presStyleCnt="0">
        <dgm:presLayoutVars>
          <dgm:bulletEnabled val="1"/>
        </dgm:presLayoutVars>
      </dgm:prSet>
      <dgm:spPr/>
    </dgm:pt>
    <dgm:pt modelId="{E0465BD6-9C08-41BD-8BC9-323997D3F98D}" type="pres">
      <dgm:prSet presAssocID="{1F84AF5F-FCE9-44D7-B04B-9818D89F07CE}" presName="FiveNodes_4_text" presStyleCnt="0">
        <dgm:presLayoutVars>
          <dgm:bulletEnabled val="1"/>
        </dgm:presLayoutVars>
      </dgm:prSet>
      <dgm:spPr/>
    </dgm:pt>
    <dgm:pt modelId="{1FF74249-73E0-4922-9BA0-3935384B5543}" type="pres">
      <dgm:prSet presAssocID="{1F84AF5F-FCE9-44D7-B04B-9818D89F07CE}" presName="FiveNodes_5_text" presStyleCnt="0">
        <dgm:presLayoutVars>
          <dgm:bulletEnabled val="1"/>
        </dgm:presLayoutVars>
      </dgm:prSet>
      <dgm:spPr/>
    </dgm:pt>
  </dgm:ptLst>
  <dgm:cxnLst>
    <dgm:cxn modelId="{4C0E5654-7AB6-49B9-A44C-04BDEE023B37}" srcId="{1F84AF5F-FCE9-44D7-B04B-9818D89F07CE}" destId="{0326DBFA-4171-478E-9FBB-F0ACD8892853}" srcOrd="0" destOrd="0" parTransId="{2610AA27-21BA-440A-A45B-1A8FFD1D3B0A}" sibTransId="{91437E9A-8B99-4A2E-9185-967A420ED6B4}"/>
    <dgm:cxn modelId="{5C2CBFA0-163A-45D8-AA0B-867A38393CA4}" srcId="{1F84AF5F-FCE9-44D7-B04B-9818D89F07CE}" destId="{1844BE02-EEB5-42F1-8E00-4FD0CE8ACB0A}" srcOrd="1" destOrd="0" parTransId="{CB045C4A-869C-4915-A159-5FC242C54E2F}" sibTransId="{9C2550AB-FCDD-4166-A87E-81AE907A1F02}"/>
    <dgm:cxn modelId="{C642BFB2-7340-4732-BEAA-0BC4DEA74BC3}" srcId="{1F84AF5F-FCE9-44D7-B04B-9818D89F07CE}" destId="{16551A9E-FE69-4FC7-BDB5-D89924121786}" srcOrd="2" destOrd="0" parTransId="{570CEDAE-3E83-4B49-B2B1-389E9BEACC68}" sibTransId="{3A2B40AD-F198-4ED2-A8EA-6F5A97A828C3}"/>
    <dgm:cxn modelId="{1FB6BFB1-9591-4C6F-8883-4DEEF329E1BA}" srcId="{1F84AF5F-FCE9-44D7-B04B-9818D89F07CE}" destId="{8A796018-86CD-4179-A117-FCA04D898541}" srcOrd="3" destOrd="0" parTransId="{A7A0FF2F-F769-4341-A42C-87EA25EDF5B6}" sibTransId="{7713A0D3-8AE2-4399-9712-048F8F197D12}"/>
    <dgm:cxn modelId="{68B8E855-10EA-4574-93D6-4478B6ED20B4}" srcId="{8A796018-86CD-4179-A117-FCA04D898541}" destId="{B2D34268-9E06-4C45-8531-693D65A67527}" srcOrd="0" destOrd="3" parTransId="{D389A4C0-43BD-4C3B-8334-639EC459C01F}" sibTransId="{EFD71E5D-B1EA-4150-B11F-209827CAF615}"/>
    <dgm:cxn modelId="{6F3A1C44-3554-4566-9FAD-00858B75B0AB}" srcId="{1F84AF5F-FCE9-44D7-B04B-9818D89F07CE}" destId="{41D1E3FE-2D4C-48C0-8773-F1C6B6668697}" srcOrd="4" destOrd="0" parTransId="{2607E6C5-2B3A-4042-A8C3-0C9F42AAACA9}" sibTransId="{922A156C-07D1-453A-BD25-9346D116675A}"/>
    <dgm:cxn modelId="{1C016DB0-9181-4C66-9F66-3C4188D03E09}" type="presOf" srcId="{1F84AF5F-FCE9-44D7-B04B-9818D89F07CE}" destId="{6ACED1A5-0CCE-4B79-BBA5-11CE9B5D151C}" srcOrd="0" destOrd="0" presId="urn:microsoft.com/office/officeart/2005/8/layout/vProcess5"/>
    <dgm:cxn modelId="{99371601-FEF1-477C-A42D-E8EE2A6CBACE}" type="presParOf" srcId="{6ACED1A5-0CCE-4B79-BBA5-11CE9B5D151C}" destId="{FF8F8E97-23B7-49B0-884D-6A0358A83F1A}" srcOrd="0" destOrd="0" presId="urn:microsoft.com/office/officeart/2005/8/layout/vProcess5"/>
    <dgm:cxn modelId="{2AE60AEE-38DA-4273-934E-CE3F27D95DD2}" type="presParOf" srcId="{6ACED1A5-0CCE-4B79-BBA5-11CE9B5D151C}" destId="{4968091C-8423-4B6C-8FC8-82667B4CA2AB}" srcOrd="1" destOrd="0" presId="urn:microsoft.com/office/officeart/2005/8/layout/vProcess5"/>
    <dgm:cxn modelId="{C93A079A-DA5C-4BB9-8D15-AB47D4468811}" type="presOf" srcId="{0326DBFA-4171-478E-9FBB-F0ACD8892853}" destId="{4968091C-8423-4B6C-8FC8-82667B4CA2AB}" srcOrd="0" destOrd="0" presId="urn:microsoft.com/office/officeart/2005/8/layout/vProcess5"/>
    <dgm:cxn modelId="{289D47B9-CD39-4021-9607-07908803DD23}" type="presParOf" srcId="{6ACED1A5-0CCE-4B79-BBA5-11CE9B5D151C}" destId="{91EDAB54-F4B4-4B0D-9871-69C58FDB2D38}" srcOrd="2" destOrd="0" presId="urn:microsoft.com/office/officeart/2005/8/layout/vProcess5"/>
    <dgm:cxn modelId="{BFDEF0F0-4271-4986-87F8-EB5ED531B3BB}" type="presOf" srcId="{1844BE02-EEB5-42F1-8E00-4FD0CE8ACB0A}" destId="{91EDAB54-F4B4-4B0D-9871-69C58FDB2D38}" srcOrd="0" destOrd="0" presId="urn:microsoft.com/office/officeart/2005/8/layout/vProcess5"/>
    <dgm:cxn modelId="{6C4FD7A6-EDA0-4290-9829-7241EFA3A7B9}" type="presParOf" srcId="{6ACED1A5-0CCE-4B79-BBA5-11CE9B5D151C}" destId="{292F9309-FAE6-4A02-9D8C-E9CB57D0AC68}" srcOrd="3" destOrd="0" presId="urn:microsoft.com/office/officeart/2005/8/layout/vProcess5"/>
    <dgm:cxn modelId="{F336351F-2D77-4C95-8F87-2D14C6EDA333}" type="presOf" srcId="{16551A9E-FE69-4FC7-BDB5-D89924121786}" destId="{292F9309-FAE6-4A02-9D8C-E9CB57D0AC68}" srcOrd="0" destOrd="0" presId="urn:microsoft.com/office/officeart/2005/8/layout/vProcess5"/>
    <dgm:cxn modelId="{37F29EA6-C0F2-4CB6-B076-37C370DA1959}" type="presParOf" srcId="{6ACED1A5-0CCE-4B79-BBA5-11CE9B5D151C}" destId="{9C015277-9D00-4CA4-919C-82C32F44AF60}" srcOrd="4" destOrd="0" presId="urn:microsoft.com/office/officeart/2005/8/layout/vProcess5"/>
    <dgm:cxn modelId="{32D19287-0601-4A33-9EA0-8DD4EDF722D5}" type="presOf" srcId="{8A796018-86CD-4179-A117-FCA04D898541}" destId="{9C015277-9D00-4CA4-919C-82C32F44AF60}" srcOrd="0" destOrd="0" presId="urn:microsoft.com/office/officeart/2005/8/layout/vProcess5"/>
    <dgm:cxn modelId="{C0342596-0860-4638-B27E-D69B5C0A55CE}" type="presOf" srcId="{B2D34268-9E06-4C45-8531-693D65A67527}" destId="{9C015277-9D00-4CA4-919C-82C32F44AF60}" srcOrd="0" destOrd="1" presId="urn:microsoft.com/office/officeart/2005/8/layout/vProcess5"/>
    <dgm:cxn modelId="{145C9A01-A034-4068-BE3C-B490E1F34AE4}" type="presParOf" srcId="{6ACED1A5-0CCE-4B79-BBA5-11CE9B5D151C}" destId="{E4BC45A8-F726-4BAF-9782-D99EC1124119}" srcOrd="5" destOrd="0" presId="urn:microsoft.com/office/officeart/2005/8/layout/vProcess5"/>
    <dgm:cxn modelId="{A52606E5-B25E-4DBB-B574-E058CBD2E614}" type="presOf" srcId="{41D1E3FE-2D4C-48C0-8773-F1C6B6668697}" destId="{E4BC45A8-F726-4BAF-9782-D99EC1124119}" srcOrd="0" destOrd="0" presId="urn:microsoft.com/office/officeart/2005/8/layout/vProcess5"/>
    <dgm:cxn modelId="{10F37959-66B1-4B10-8601-70B9DADAA1BB}" type="presParOf" srcId="{6ACED1A5-0CCE-4B79-BBA5-11CE9B5D151C}" destId="{37EB9F5C-620D-43A9-BEB5-098C70579543}" srcOrd="6" destOrd="0" presId="urn:microsoft.com/office/officeart/2005/8/layout/vProcess5"/>
    <dgm:cxn modelId="{1497B3C2-D24F-4217-A33A-CDBB28A066AE}" type="presOf" srcId="{91437E9A-8B99-4A2E-9185-967A420ED6B4}" destId="{37EB9F5C-620D-43A9-BEB5-098C70579543}" srcOrd="0" destOrd="0" presId="urn:microsoft.com/office/officeart/2005/8/layout/vProcess5"/>
    <dgm:cxn modelId="{468264DB-ACC5-4315-8A9C-18C6B986165A}" type="presParOf" srcId="{6ACED1A5-0CCE-4B79-BBA5-11CE9B5D151C}" destId="{145914B2-2B06-44D9-8195-D8468F91C6FA}" srcOrd="7" destOrd="0" presId="urn:microsoft.com/office/officeart/2005/8/layout/vProcess5"/>
    <dgm:cxn modelId="{EB247028-6E30-44C0-991C-A3C0B9BC1AA3}" type="presOf" srcId="{9C2550AB-FCDD-4166-A87E-81AE907A1F02}" destId="{145914B2-2B06-44D9-8195-D8468F91C6FA}" srcOrd="0" destOrd="0" presId="urn:microsoft.com/office/officeart/2005/8/layout/vProcess5"/>
    <dgm:cxn modelId="{D759B993-A3B0-4569-AFB2-B05B9CC89854}" type="presParOf" srcId="{6ACED1A5-0CCE-4B79-BBA5-11CE9B5D151C}" destId="{4D37D8EB-0EBA-4ABC-AF17-170E92CE5E7F}" srcOrd="8" destOrd="0" presId="urn:microsoft.com/office/officeart/2005/8/layout/vProcess5"/>
    <dgm:cxn modelId="{473D79F3-E7C2-4D2F-99F8-29CB26938C0B}" type="presOf" srcId="{3A2B40AD-F198-4ED2-A8EA-6F5A97A828C3}" destId="{4D37D8EB-0EBA-4ABC-AF17-170E92CE5E7F}" srcOrd="0" destOrd="0" presId="urn:microsoft.com/office/officeart/2005/8/layout/vProcess5"/>
    <dgm:cxn modelId="{9E994899-1CC1-49CD-979E-8EA833065DC0}" type="presParOf" srcId="{6ACED1A5-0CCE-4B79-BBA5-11CE9B5D151C}" destId="{975C213F-F4DD-4208-9A49-422F1DEAC6EA}" srcOrd="9" destOrd="0" presId="urn:microsoft.com/office/officeart/2005/8/layout/vProcess5"/>
    <dgm:cxn modelId="{33894393-114E-4F3B-8584-6E7582B8AD8F}" type="presOf" srcId="{7713A0D3-8AE2-4399-9712-048F8F197D12}" destId="{975C213F-F4DD-4208-9A49-422F1DEAC6EA}" srcOrd="0" destOrd="0" presId="urn:microsoft.com/office/officeart/2005/8/layout/vProcess5"/>
    <dgm:cxn modelId="{1A327356-2211-4446-9354-F8572B6A8F09}" type="presParOf" srcId="{6ACED1A5-0CCE-4B79-BBA5-11CE9B5D151C}" destId="{96BE4320-097B-4C92-9C01-A92AFCBE29E0}" srcOrd="10" destOrd="0" presId="urn:microsoft.com/office/officeart/2005/8/layout/vProcess5"/>
    <dgm:cxn modelId="{D4386D61-E162-4390-9916-1B0ADEF3285D}" type="presOf" srcId="{0326DBFA-4171-478E-9FBB-F0ACD8892853}" destId="{96BE4320-097B-4C92-9C01-A92AFCBE29E0}" srcOrd="1" destOrd="0" presId="urn:microsoft.com/office/officeart/2005/8/layout/vProcess5"/>
    <dgm:cxn modelId="{5C486F88-F44D-4282-A516-AA455A80BD21}" type="presParOf" srcId="{6ACED1A5-0CCE-4B79-BBA5-11CE9B5D151C}" destId="{930DC197-06A2-4642-B08D-0951CBE46FED}" srcOrd="11" destOrd="0" presId="urn:microsoft.com/office/officeart/2005/8/layout/vProcess5"/>
    <dgm:cxn modelId="{FCE4312D-BCAE-4D32-AB2B-255DECA30BA7}" type="presOf" srcId="{1844BE02-EEB5-42F1-8E00-4FD0CE8ACB0A}" destId="{930DC197-06A2-4642-B08D-0951CBE46FED}" srcOrd="1" destOrd="0" presId="urn:microsoft.com/office/officeart/2005/8/layout/vProcess5"/>
    <dgm:cxn modelId="{CF160167-912F-489D-8EB8-ABC54F2CB5E2}" type="presParOf" srcId="{6ACED1A5-0CCE-4B79-BBA5-11CE9B5D151C}" destId="{2B9BAC65-25A6-4A16-8DF4-972B0B175494}" srcOrd="12" destOrd="0" presId="urn:microsoft.com/office/officeart/2005/8/layout/vProcess5"/>
    <dgm:cxn modelId="{A71176B9-1CF3-45C0-8619-A62376B5DD22}" type="presOf" srcId="{16551A9E-FE69-4FC7-BDB5-D89924121786}" destId="{2B9BAC65-25A6-4A16-8DF4-972B0B175494}" srcOrd="1" destOrd="0" presId="urn:microsoft.com/office/officeart/2005/8/layout/vProcess5"/>
    <dgm:cxn modelId="{88128572-7CC8-4F11-B299-322954633EBC}" type="presParOf" srcId="{6ACED1A5-0CCE-4B79-BBA5-11CE9B5D151C}" destId="{E0465BD6-9C08-41BD-8BC9-323997D3F98D}" srcOrd="13" destOrd="0" presId="urn:microsoft.com/office/officeart/2005/8/layout/vProcess5"/>
    <dgm:cxn modelId="{220EF2C2-9D3E-4E64-BD98-EB3FC830608E}" type="presOf" srcId="{8A796018-86CD-4179-A117-FCA04D898541}" destId="{E0465BD6-9C08-41BD-8BC9-323997D3F98D}" srcOrd="1" destOrd="0" presId="urn:microsoft.com/office/officeart/2005/8/layout/vProcess5"/>
    <dgm:cxn modelId="{ED9CFE33-18B0-4F8A-ADC8-46986ABCB17E}" type="presOf" srcId="{B2D34268-9E06-4C45-8531-693D65A67527}" destId="{E0465BD6-9C08-41BD-8BC9-323997D3F98D}" srcOrd="1" destOrd="1" presId="urn:microsoft.com/office/officeart/2005/8/layout/vProcess5"/>
    <dgm:cxn modelId="{F91A2244-2FE4-4EEE-8115-82B6F264EC28}" type="presParOf" srcId="{6ACED1A5-0CCE-4B79-BBA5-11CE9B5D151C}" destId="{1FF74249-73E0-4922-9BA0-3935384B5543}" srcOrd="14" destOrd="0" presId="urn:microsoft.com/office/officeart/2005/8/layout/vProcess5"/>
    <dgm:cxn modelId="{C52833D7-4750-4D1F-9025-24C142C07088}" type="presOf" srcId="{41D1E3FE-2D4C-48C0-8773-F1C6B6668697}" destId="{1FF74249-73E0-4922-9BA0-3935384B5543}" srcOrd="1" destOrd="0" presId="urn:microsoft.com/office/officeart/2005/8/layout/vProcess5"/>
  </dgm:cxnLst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582150" cy="5445760"/>
        <a:chOff x="0" y="0"/>
        <a:chExt cx="9582150" cy="5445760"/>
      </a:xfrm>
    </dsp:grpSpPr>
    <dsp:sp modelId="{9FF1845B-5CBC-4E3A-A580-9B1326C5AE2D}">
      <dsp:nvSpPr>
        <dsp:cNvPr id="3" name="Isosceles Triangle 2"/>
        <dsp:cNvSpPr/>
      </dsp:nvSpPr>
      <dsp:spPr bwMode="white">
        <a:xfrm>
          <a:off x="1659763" y="0"/>
          <a:ext cx="5445760" cy="5445760"/>
        </a:xfrm>
        <a:prstGeom prst="triangle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>
            <a:shade val="50000"/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Xfrm>
        <a:off x="1659763" y="0"/>
        <a:ext cx="5445760" cy="5445760"/>
      </dsp:txXfrm>
    </dsp:sp>
    <dsp:sp modelId="{208C98AC-CAE5-410F-9D17-A52D819F60B7}">
      <dsp:nvSpPr>
        <dsp:cNvPr id="4" name="Rounded Rectangle 3"/>
        <dsp:cNvSpPr/>
      </dsp:nvSpPr>
      <dsp:spPr bwMode="white">
        <a:xfrm>
          <a:off x="4382643" y="544576"/>
          <a:ext cx="3539744" cy="645423"/>
        </a:xfrm>
        <a:prstGeom prst="roundRect">
          <a:avLst/>
        </a:prstGeom>
      </dsp:spPr>
      <dsp:style>
        <a:lnRef idx="1">
          <a:schemeClr val="accent3">
            <a:shade val="50000"/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C00000"/>
              </a:solidFill>
              <a:rtl val="0"/>
            </a:rPr>
            <a:t>1.DECISION TREES</a:t>
          </a:r>
          <a:endParaRPr lang="en-US" altLang="en-US" b="1" i="0" u="none" baseline="0">
            <a:solidFill>
              <a:srgbClr val="C00000"/>
            </a:solidFill>
            <a:rtl val="0"/>
          </a:endParaRPr>
        </a:p>
      </dsp:txBody>
      <dsp:txXfrm>
        <a:off x="4382643" y="544576"/>
        <a:ext cx="3539744" cy="645423"/>
      </dsp:txXfrm>
    </dsp:sp>
    <dsp:sp modelId="{4695006E-B5C7-4D01-9AC5-0C36A8D4335B}">
      <dsp:nvSpPr>
        <dsp:cNvPr id="5" name="Rounded Rectangle 4"/>
        <dsp:cNvSpPr/>
      </dsp:nvSpPr>
      <dsp:spPr bwMode="white">
        <a:xfrm>
          <a:off x="4382643" y="1270677"/>
          <a:ext cx="3539744" cy="645423"/>
        </a:xfrm>
        <a:prstGeom prst="roundRect">
          <a:avLst/>
        </a:prstGeom>
      </dsp:spPr>
      <dsp:style>
        <a:lnRef idx="1">
          <a:schemeClr val="accent3">
            <a:shade val="50000"/>
            <a:hueOff val="0"/>
            <a:satOff val="0"/>
            <a:lumOff val="12026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C00000"/>
              </a:solidFill>
              <a:rtl val="0"/>
            </a:rPr>
            <a:t>2.K-NEAREST NEIGHBOUR</a:t>
          </a:r>
          <a:endParaRPr lang="en-US" altLang="en-US" b="1" i="0" u="none" baseline="0">
            <a:solidFill>
              <a:srgbClr val="C00000"/>
            </a:solidFill>
            <a:rtl val="0"/>
          </a:endParaRPr>
        </a:p>
      </dsp:txBody>
      <dsp:txXfrm>
        <a:off x="4382643" y="1270677"/>
        <a:ext cx="3539744" cy="645423"/>
      </dsp:txXfrm>
    </dsp:sp>
    <dsp:sp modelId="{EF0BC48A-7965-4268-85F2-AC9D49D53F9C}">
      <dsp:nvSpPr>
        <dsp:cNvPr id="6" name="Rounded Rectangle 5"/>
        <dsp:cNvSpPr/>
      </dsp:nvSpPr>
      <dsp:spPr bwMode="white">
        <a:xfrm>
          <a:off x="4382643" y="1996779"/>
          <a:ext cx="3539744" cy="645423"/>
        </a:xfrm>
        <a:prstGeom prst="roundRect">
          <a:avLst/>
        </a:prstGeom>
      </dsp:spPr>
      <dsp:style>
        <a:lnRef idx="1">
          <a:schemeClr val="accent3">
            <a:shade val="50000"/>
            <a:hueOff val="0"/>
            <a:satOff val="0"/>
            <a:lumOff val="2405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C00000"/>
              </a:solidFill>
              <a:rtl val="0"/>
            </a:rPr>
            <a:t>3.NAÏVE BAYES</a:t>
          </a:r>
          <a:endParaRPr lang="en-US" altLang="en-US" b="1" i="0" u="none" baseline="0">
            <a:solidFill>
              <a:srgbClr val="C00000"/>
            </a:solidFill>
            <a:rtl val="0"/>
          </a:endParaRPr>
        </a:p>
      </dsp:txBody>
      <dsp:txXfrm>
        <a:off x="4382643" y="1996779"/>
        <a:ext cx="3539744" cy="645423"/>
      </dsp:txXfrm>
    </dsp:sp>
    <dsp:sp modelId="{448CB06A-C40F-4236-89AA-753BFF49BE4A}">
      <dsp:nvSpPr>
        <dsp:cNvPr id="7" name="Rounded Rectangle 6"/>
        <dsp:cNvSpPr/>
      </dsp:nvSpPr>
      <dsp:spPr bwMode="white">
        <a:xfrm>
          <a:off x="4382643" y="2722880"/>
          <a:ext cx="3539744" cy="645423"/>
        </a:xfrm>
        <a:prstGeom prst="roundRect">
          <a:avLst/>
        </a:prstGeom>
      </dsp:spPr>
      <dsp:style>
        <a:lnRef idx="1">
          <a:schemeClr val="accent3">
            <a:shade val="50000"/>
            <a:hueOff val="0"/>
            <a:satOff val="0"/>
            <a:lumOff val="36078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C00000"/>
              </a:solidFill>
              <a:rtl val="0"/>
            </a:rPr>
            <a:t>4.FOREST AND TREE METHODS</a:t>
          </a:r>
          <a:endParaRPr lang="en-US" altLang="en-US" b="1" i="0" u="none" baseline="0">
            <a:solidFill>
              <a:srgbClr val="C00000"/>
            </a:solidFill>
            <a:rtl val="0"/>
          </a:endParaRPr>
        </a:p>
      </dsp:txBody>
      <dsp:txXfrm>
        <a:off x="4382643" y="2722880"/>
        <a:ext cx="3539744" cy="645423"/>
      </dsp:txXfrm>
    </dsp:sp>
    <dsp:sp modelId="{852CE5BC-3473-4C60-B45A-44A71535A05F}">
      <dsp:nvSpPr>
        <dsp:cNvPr id="8" name="Rounded Rectangle 7"/>
        <dsp:cNvSpPr/>
      </dsp:nvSpPr>
      <dsp:spPr bwMode="white">
        <a:xfrm>
          <a:off x="4382643" y="3448981"/>
          <a:ext cx="3539744" cy="645423"/>
        </a:xfrm>
        <a:prstGeom prst="roundRect">
          <a:avLst/>
        </a:prstGeom>
      </dsp:spPr>
      <dsp:style>
        <a:lnRef idx="1">
          <a:schemeClr val="accent3">
            <a:tint val="55000"/>
            <a:hueOff val="0"/>
            <a:satOff val="0"/>
            <a:lumOff val="-12025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C00000"/>
              </a:solidFill>
              <a:rtl val="0"/>
            </a:rPr>
            <a:t>5.LOGISTIC  REGRESSION</a:t>
          </a:r>
          <a:endParaRPr lang="en-US" altLang="en-US" b="1" i="0" u="none" baseline="0">
            <a:solidFill>
              <a:srgbClr val="C00000"/>
            </a:solidFill>
            <a:rtl val="0"/>
          </a:endParaRPr>
        </a:p>
      </dsp:txBody>
      <dsp:txXfrm>
        <a:off x="4382643" y="3448981"/>
        <a:ext cx="3539744" cy="645423"/>
      </dsp:txXfrm>
    </dsp:sp>
    <dsp:sp modelId="{6AC3003E-FC11-4649-8DDB-4B490F2272AA}">
      <dsp:nvSpPr>
        <dsp:cNvPr id="9" name="Rounded Rectangle 8"/>
        <dsp:cNvSpPr/>
      </dsp:nvSpPr>
      <dsp:spPr bwMode="white">
        <a:xfrm>
          <a:off x="4382643" y="4175083"/>
          <a:ext cx="3539744" cy="645423"/>
        </a:xfrm>
        <a:prstGeom prst="roundRect">
          <a:avLst/>
        </a:prstGeom>
      </dsp:spPr>
      <dsp:style>
        <a:lnRef idx="1">
          <a:schemeClr val="accent3">
            <a:tint val="55000"/>
            <a:hueOff val="0"/>
            <a:satOff val="0"/>
            <a:lumOff val="-24051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68580" rIns="68580" bIns="6858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i="0" u="none" baseline="0">
              <a:solidFill>
                <a:srgbClr val="C00000"/>
              </a:solidFill>
              <a:rtl val="0"/>
            </a:rPr>
            <a:t>6.SUPPORT  VECTOR MACHINE</a:t>
          </a:r>
          <a:endParaRPr lang="en-US" altLang="en-US" b="1" i="0" u="none" baseline="0">
            <a:solidFill>
              <a:srgbClr val="C00000"/>
            </a:solidFill>
            <a:rtl val="0"/>
          </a:endParaRPr>
        </a:p>
      </dsp:txBody>
      <dsp:txXfrm>
        <a:off x="4382643" y="4175083"/>
        <a:ext cx="3539744" cy="6454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584950" cy="3489325"/>
        <a:chOff x="0" y="0"/>
        <a:chExt cx="6584950" cy="3489325"/>
      </a:xfrm>
    </dsp:grpSpPr>
    <dsp:sp modelId="{4968091C-8423-4B6C-8FC8-82667B4CA2AB}">
      <dsp:nvSpPr>
        <dsp:cNvPr id="19" name="Rounded Rectangle 18"/>
        <dsp:cNvSpPr/>
      </dsp:nvSpPr>
      <dsp:spPr bwMode="white">
        <a:xfrm>
          <a:off x="0" y="0"/>
          <a:ext cx="5070412" cy="62807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 i="0" u="none" baseline="0">
              <a:rtl val="0"/>
            </a:rPr>
            <a:t>1. </a:t>
          </a:r>
          <a:r>
            <a:rPr lang="en-US" b="0" i="0" u="none" baseline="0">
              <a:rtl val="0"/>
            </a:rPr>
            <a:t>Collection of dataset.</a:t>
          </a:r>
          <a:endParaRPr altLang="en-US"/>
        </a:p>
      </dsp:txBody>
      <dsp:txXfrm>
        <a:off x="0" y="0"/>
        <a:ext cx="5070412" cy="628079"/>
      </dsp:txXfrm>
    </dsp:sp>
    <dsp:sp modelId="{91EDAB54-F4B4-4B0D-9871-69C58FDB2D38}">
      <dsp:nvSpPr>
        <dsp:cNvPr id="20" name="Rounded Rectangle 19"/>
        <dsp:cNvSpPr/>
      </dsp:nvSpPr>
      <dsp:spPr bwMode="white">
        <a:xfrm>
          <a:off x="378635" y="715312"/>
          <a:ext cx="5070412" cy="62807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2</a:t>
          </a:r>
          <a:r>
            <a:rPr lang="en-US">
              <a:sym typeface="+mn-ea"/>
            </a:rPr>
            <a:t>. </a:t>
          </a:r>
          <a:r>
            <a:rPr>
              <a:sym typeface="+mn-ea"/>
            </a:rPr>
            <a:t>U</a:t>
          </a:r>
          <a:r>
            <a:rPr lang="en-US">
              <a:sym typeface="+mn-ea"/>
            </a:rPr>
            <a:t>nderstanding features of dataset.</a:t>
          </a:r>
          <a:endParaRPr lang="en-US"/>
        </a:p>
      </dsp:txBody>
      <dsp:txXfrm>
        <a:off x="378635" y="715312"/>
        <a:ext cx="5070412" cy="628079"/>
      </dsp:txXfrm>
    </dsp:sp>
    <dsp:sp modelId="{292F9309-FAE6-4A02-9D8C-E9CB57D0AC68}">
      <dsp:nvSpPr>
        <dsp:cNvPr id="21" name="Rounded Rectangle 20"/>
        <dsp:cNvSpPr/>
      </dsp:nvSpPr>
      <dsp:spPr bwMode="white">
        <a:xfrm>
          <a:off x="757269" y="1430623"/>
          <a:ext cx="5070412" cy="62807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 </a:t>
          </a:r>
          <a:r>
            <a:rPr>
              <a:sym typeface="+mn-ea"/>
            </a:rPr>
            <a:t>3</a:t>
          </a:r>
          <a:r>
            <a:rPr lang="en-US">
              <a:sym typeface="+mn-ea"/>
            </a:rPr>
            <a:t>. </a:t>
          </a:r>
          <a:r>
            <a:rPr>
              <a:sym typeface="+mn-ea"/>
            </a:rPr>
            <a:t>P</a:t>
          </a:r>
          <a:r>
            <a:rPr>
              <a:sym typeface="+mn-ea"/>
            </a:rPr>
            <a:t>r</a:t>
          </a:r>
          <a:r>
            <a:rPr lang="en-US">
              <a:sym typeface="+mn-ea"/>
            </a:rPr>
            <a:t>e-processing the data</a:t>
          </a:r>
          <a:endParaRPr lang="en-US"/>
        </a:p>
      </dsp:txBody>
      <dsp:txXfrm>
        <a:off x="757269" y="1430623"/>
        <a:ext cx="5070412" cy="628079"/>
      </dsp:txXfrm>
    </dsp:sp>
    <dsp:sp modelId="{9C015277-9D00-4CA4-919C-82C32F44AF60}">
      <dsp:nvSpPr>
        <dsp:cNvPr id="22" name="Rounded Rectangle 21"/>
        <dsp:cNvSpPr/>
      </dsp:nvSpPr>
      <dsp:spPr bwMode="white">
        <a:xfrm>
          <a:off x="1135904" y="2145935"/>
          <a:ext cx="5070412" cy="62807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.</a:t>
          </a:r>
          <a:r>
            <a:rPr>
              <a:sym typeface="+mn-ea"/>
            </a:rPr>
            <a:t> </a:t>
          </a:r>
          <a:r>
            <a:rPr>
              <a:sym typeface="+mn-ea"/>
            </a:rPr>
            <a:t>4</a:t>
          </a:r>
          <a:r>
            <a:rPr>
              <a:sym typeface="+mn-ea"/>
            </a:rPr>
            <a:t>.</a:t>
          </a:r>
          <a:r>
            <a:rPr lang="en-US">
              <a:sym typeface="+mn-ea"/>
            </a:rPr>
            <a:t> </a:t>
          </a:r>
          <a:r>
            <a:rPr>
              <a:sym typeface="+mn-ea"/>
            </a:rPr>
            <a:t>S</a:t>
          </a:r>
          <a:r>
            <a:rPr>
              <a:sym typeface="+mn-ea"/>
            </a:rPr>
            <a:t>p</a:t>
          </a:r>
          <a:r>
            <a:rPr>
              <a:sym typeface="+mn-ea"/>
            </a:rPr>
            <a:t>l</a:t>
          </a:r>
          <a:r>
            <a:rPr lang="en-US">
              <a:sym typeface="+mn-ea"/>
            </a:rPr>
            <a:t>it data into training dataset and testing dataset.</a:t>
          </a:r>
          <a:r>
            <a:rPr>
              <a:sym typeface="+mn-ea"/>
            </a:rPr>
            <a:t> 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altLang="en-US"/>
        </a:p>
      </dsp:txBody>
      <dsp:txXfrm>
        <a:off x="1135904" y="2145935"/>
        <a:ext cx="5070412" cy="628079"/>
      </dsp:txXfrm>
    </dsp:sp>
    <dsp:sp modelId="{E4BC45A8-F726-4BAF-9782-D99EC1124119}">
      <dsp:nvSpPr>
        <dsp:cNvPr id="23" name="Rounded Rectangle 22"/>
        <dsp:cNvSpPr/>
      </dsp:nvSpPr>
      <dsp:spPr bwMode="white">
        <a:xfrm>
          <a:off x="1514538" y="2861247"/>
          <a:ext cx="5070412" cy="628079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3340" tIns="53340" rIns="53340" bIns="53340" anchor="ctr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5.Apply ML algorithms to dataset to predict the breast cancer.</a:t>
          </a:r>
          <a:endParaRPr lang="en-US">
            <a:sym typeface="+mn-ea"/>
          </a:endParaRPr>
        </a:p>
      </dsp:txBody>
      <dsp:txXfrm>
        <a:off x="1514538" y="2861247"/>
        <a:ext cx="5070412" cy="628079"/>
      </dsp:txXfrm>
    </dsp:sp>
    <dsp:sp modelId="{37EB9F5C-620D-43A9-BEB5-098C70579543}">
      <dsp:nvSpPr>
        <dsp:cNvPr id="24" name="Down Arrow 23"/>
        <dsp:cNvSpPr/>
      </dsp:nvSpPr>
      <dsp:spPr bwMode="white">
        <a:xfrm>
          <a:off x="4662160" y="458846"/>
          <a:ext cx="408251" cy="40825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3">
            <a:alpha val="90000"/>
            <a:tint val="40000"/>
          </a:schemeClr>
        </a:lnRef>
        <a:fillRef idx="1">
          <a:schemeClr val="accent3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4662160" y="458846"/>
        <a:ext cx="408251" cy="408251"/>
      </dsp:txXfrm>
    </dsp:sp>
    <dsp:sp modelId="{145914B2-2B06-44D9-8195-D8468F91C6FA}">
      <dsp:nvSpPr>
        <dsp:cNvPr id="25" name="Down Arrow 24"/>
        <dsp:cNvSpPr/>
      </dsp:nvSpPr>
      <dsp:spPr bwMode="white">
        <a:xfrm>
          <a:off x="5040795" y="1174158"/>
          <a:ext cx="408251" cy="40825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3">
            <a:alpha val="90000"/>
            <a:tint val="40000"/>
          </a:schemeClr>
        </a:lnRef>
        <a:fillRef idx="1">
          <a:schemeClr val="accent3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5040795" y="1174158"/>
        <a:ext cx="408251" cy="408251"/>
      </dsp:txXfrm>
    </dsp:sp>
    <dsp:sp modelId="{4D37D8EB-0EBA-4ABC-AF17-170E92CE5E7F}">
      <dsp:nvSpPr>
        <dsp:cNvPr id="26" name="Down Arrow 25"/>
        <dsp:cNvSpPr/>
      </dsp:nvSpPr>
      <dsp:spPr bwMode="white">
        <a:xfrm>
          <a:off x="5419430" y="1879002"/>
          <a:ext cx="408251" cy="40825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3">
            <a:alpha val="90000"/>
            <a:tint val="40000"/>
          </a:schemeClr>
        </a:lnRef>
        <a:fillRef idx="1">
          <a:schemeClr val="accent3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5419430" y="1879002"/>
        <a:ext cx="408251" cy="408251"/>
      </dsp:txXfrm>
    </dsp:sp>
    <dsp:sp modelId="{975C213F-F4DD-4208-9A49-422F1DEAC6EA}">
      <dsp:nvSpPr>
        <dsp:cNvPr id="27" name="Down Arrow 26"/>
        <dsp:cNvSpPr/>
      </dsp:nvSpPr>
      <dsp:spPr bwMode="white">
        <a:xfrm>
          <a:off x="5798064" y="2601292"/>
          <a:ext cx="408251" cy="40825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3">
            <a:alpha val="90000"/>
            <a:tint val="40000"/>
          </a:schemeClr>
        </a:lnRef>
        <a:fillRef idx="1">
          <a:schemeClr val="accent3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1590" tIns="21590" rIns="21590" bIns="2159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>
            <a:solidFill>
              <a:schemeClr val="dk1"/>
            </a:solidFill>
          </a:endParaRPr>
        </a:p>
      </dsp:txBody>
      <dsp:txXfrm>
        <a:off x="5798064" y="2601292"/>
        <a:ext cx="408251" cy="408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C874EDC-B9BA-48C6-ACF0-F391E66B8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170F0B-F189-400C-8C1C-42D45EE460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393B1-38A8-4F1B-A830-F19F595702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70F0B-F189-400C-8C1C-42D45EE460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393B1-38A8-4F1B-A830-F19F595702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7A368F-8F01-4C50-BA2C-1B278AB44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7486EB5-B3BC-4854-81D1-48E5C2D03F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/>
        </p:nvSpPr>
        <p:spPr>
          <a:xfrm>
            <a:off x="5149292" y="-132715"/>
            <a:ext cx="9877646" cy="6858000"/>
          </a:xfrm>
          <a:prstGeom prst="trapezoi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937320" y="155232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98005" y="2482850"/>
            <a:ext cx="541591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PROJECT </a:t>
            </a:r>
            <a:br>
              <a:rPr lang="en-US" sz="7200">
                <a:solidFill>
                  <a:schemeClr val="bg1"/>
                </a:solidFill>
                <a:sym typeface="+mn-ea"/>
              </a:rPr>
            </a:br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presentation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73545" y="4224655"/>
            <a:ext cx="5539740" cy="49466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Classification of Breast Cancer using Machine Learning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KSO_Shape"/>
          <p:cNvSpPr/>
          <p:nvPr/>
        </p:nvSpPr>
        <p:spPr bwMode="auto">
          <a:xfrm>
            <a:off x="10704830" y="5252085"/>
            <a:ext cx="295910" cy="316230"/>
          </a:xfrm>
          <a:custGeom>
            <a:avLst/>
            <a:gdLst>
              <a:gd name="T0" fmla="*/ 179947 w 3280"/>
              <a:gd name="T1" fmla="*/ 1800397 h 3280"/>
              <a:gd name="T2" fmla="*/ 0 w 3280"/>
              <a:gd name="T3" fmla="*/ 792065 h 3280"/>
              <a:gd name="T4" fmla="*/ 108078 w 3280"/>
              <a:gd name="T5" fmla="*/ 1512224 h 3280"/>
              <a:gd name="T6" fmla="*/ 1475783 w 3280"/>
              <a:gd name="T7" fmla="*/ 1692263 h 3280"/>
              <a:gd name="T8" fmla="*/ 1688647 w 3280"/>
              <a:gd name="T9" fmla="*/ 792065 h 3280"/>
              <a:gd name="T10" fmla="*/ 1799468 w 3280"/>
              <a:gd name="T11" fmla="*/ 1620357 h 3280"/>
              <a:gd name="T12" fmla="*/ 1395685 w 3280"/>
              <a:gd name="T13" fmla="*/ 1228442 h 3280"/>
              <a:gd name="T14" fmla="*/ 1385261 w 3280"/>
              <a:gd name="T15" fmla="*/ 1390916 h 3280"/>
              <a:gd name="T16" fmla="*/ 1182821 w 3280"/>
              <a:gd name="T17" fmla="*/ 1485876 h 3280"/>
              <a:gd name="T18" fmla="*/ 986964 w 3280"/>
              <a:gd name="T19" fmla="*/ 1414519 h 3280"/>
              <a:gd name="T20" fmla="*/ 1100528 w 3280"/>
              <a:gd name="T21" fmla="*/ 1305288 h 3280"/>
              <a:gd name="T22" fmla="*/ 1178981 w 3280"/>
              <a:gd name="T23" fmla="*/ 1389819 h 3280"/>
              <a:gd name="T24" fmla="*/ 1252496 w 3280"/>
              <a:gd name="T25" fmla="*/ 1304739 h 3280"/>
              <a:gd name="T26" fmla="*/ 1177335 w 3280"/>
              <a:gd name="T27" fmla="*/ 1221855 h 3280"/>
              <a:gd name="T28" fmla="*/ 1134543 w 3280"/>
              <a:gd name="T29" fmla="*/ 1118661 h 3280"/>
              <a:gd name="T30" fmla="*/ 1206412 w 3280"/>
              <a:gd name="T31" fmla="*/ 1101096 h 3280"/>
              <a:gd name="T32" fmla="*/ 1211349 w 3280"/>
              <a:gd name="T33" fmla="*/ 1012723 h 3280"/>
              <a:gd name="T34" fmla="*/ 1124119 w 3280"/>
              <a:gd name="T35" fmla="*/ 1013821 h 3280"/>
              <a:gd name="T36" fmla="*/ 951304 w 3280"/>
              <a:gd name="T37" fmla="*/ 1046206 h 3280"/>
              <a:gd name="T38" fmla="*/ 1171849 w 3280"/>
              <a:gd name="T39" fmla="*/ 899101 h 3280"/>
              <a:gd name="T40" fmla="*/ 1381969 w 3280"/>
              <a:gd name="T41" fmla="*/ 1044560 h 3280"/>
              <a:gd name="T42" fmla="*/ 1301323 w 3280"/>
              <a:gd name="T43" fmla="*/ 1163671 h 3280"/>
              <a:gd name="T44" fmla="*/ 1395685 w 3280"/>
              <a:gd name="T45" fmla="*/ 1228442 h 3280"/>
              <a:gd name="T46" fmla="*/ 387873 w 3280"/>
              <a:gd name="T47" fmla="*/ 1475996 h 3280"/>
              <a:gd name="T48" fmla="*/ 591959 w 3280"/>
              <a:gd name="T49" fmla="*/ 1198801 h 3280"/>
              <a:gd name="T50" fmla="*/ 699488 w 3280"/>
              <a:gd name="T51" fmla="*/ 1069809 h 3280"/>
              <a:gd name="T52" fmla="*/ 632557 w 3280"/>
              <a:gd name="T53" fmla="*/ 1007234 h 3280"/>
              <a:gd name="T54" fmla="*/ 557396 w 3280"/>
              <a:gd name="T55" fmla="*/ 1078591 h 3280"/>
              <a:gd name="T56" fmla="*/ 433957 w 3280"/>
              <a:gd name="T57" fmla="*/ 976496 h 3280"/>
              <a:gd name="T58" fmla="*/ 628168 w 3280"/>
              <a:gd name="T59" fmla="*/ 899101 h 3280"/>
              <a:gd name="T60" fmla="*/ 830059 w 3280"/>
              <a:gd name="T61" fmla="*/ 976496 h 3280"/>
              <a:gd name="T62" fmla="*/ 826219 w 3280"/>
              <a:gd name="T63" fmla="*/ 1163671 h 3280"/>
              <a:gd name="T64" fmla="*/ 652307 w 3280"/>
              <a:gd name="T65" fmla="*/ 1312972 h 3280"/>
              <a:gd name="T66" fmla="*/ 860782 w 3280"/>
              <a:gd name="T67" fmla="*/ 1347553 h 3280"/>
              <a:gd name="T68" fmla="*/ 0 w 3280"/>
              <a:gd name="T69" fmla="*/ 323852 h 3280"/>
              <a:gd name="T70" fmla="*/ 252364 w 3280"/>
              <a:gd name="T71" fmla="*/ 143812 h 3280"/>
              <a:gd name="T72" fmla="*/ 396102 w 3280"/>
              <a:gd name="T73" fmla="*/ 647704 h 3280"/>
              <a:gd name="T74" fmla="*/ 539840 w 3280"/>
              <a:gd name="T75" fmla="*/ 143812 h 3280"/>
              <a:gd name="T76" fmla="*/ 1259628 w 3280"/>
              <a:gd name="T77" fmla="*/ 503892 h 3280"/>
              <a:gd name="T78" fmla="*/ 1547652 w 3280"/>
              <a:gd name="T79" fmla="*/ 503892 h 3280"/>
              <a:gd name="T80" fmla="*/ 1619521 w 3280"/>
              <a:gd name="T81" fmla="*/ 143812 h 3280"/>
              <a:gd name="T82" fmla="*/ 1799468 w 3280"/>
              <a:gd name="T83" fmla="*/ 720159 h 3280"/>
              <a:gd name="T84" fmla="*/ 0 w 3280"/>
              <a:gd name="T85" fmla="*/ 323852 h 3280"/>
              <a:gd name="T86" fmla="*/ 1295836 w 3280"/>
              <a:gd name="T87" fmla="*/ 467664 h 3280"/>
              <a:gd name="T88" fmla="*/ 1403914 w 3280"/>
              <a:gd name="T89" fmla="*/ 0 h 3280"/>
              <a:gd name="T90" fmla="*/ 1511443 w 3280"/>
              <a:gd name="T91" fmla="*/ 467664 h 3280"/>
              <a:gd name="T92" fmla="*/ 396102 w 3280"/>
              <a:gd name="T93" fmla="*/ 575798 h 3280"/>
              <a:gd name="T94" fmla="*/ 288025 w 3280"/>
              <a:gd name="T95" fmla="*/ 108134 h 3280"/>
              <a:gd name="T96" fmla="*/ 504180 w 3280"/>
              <a:gd name="T97" fmla="*/ 108134 h 3280"/>
              <a:gd name="T98" fmla="*/ 396102 w 3280"/>
              <a:gd name="T99" fmla="*/ 575798 h 328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280" h="3280">
                <a:moveTo>
                  <a:pt x="2952" y="3280"/>
                </a:moveTo>
                <a:cubicBezTo>
                  <a:pt x="328" y="3280"/>
                  <a:pt x="328" y="3280"/>
                  <a:pt x="328" y="3280"/>
                </a:cubicBezTo>
                <a:cubicBezTo>
                  <a:pt x="147" y="3280"/>
                  <a:pt x="0" y="3133"/>
                  <a:pt x="0" y="2952"/>
                </a:cubicBezTo>
                <a:cubicBezTo>
                  <a:pt x="0" y="1443"/>
                  <a:pt x="0" y="1443"/>
                  <a:pt x="0" y="1443"/>
                </a:cubicBezTo>
                <a:cubicBezTo>
                  <a:pt x="203" y="1443"/>
                  <a:pt x="203" y="1443"/>
                  <a:pt x="203" y="1443"/>
                </a:cubicBezTo>
                <a:cubicBezTo>
                  <a:pt x="202" y="2013"/>
                  <a:pt x="197" y="2755"/>
                  <a:pt x="197" y="2755"/>
                </a:cubicBezTo>
                <a:cubicBezTo>
                  <a:pt x="197" y="2936"/>
                  <a:pt x="410" y="3083"/>
                  <a:pt x="591" y="3083"/>
                </a:cubicBezTo>
                <a:cubicBezTo>
                  <a:pt x="2690" y="3083"/>
                  <a:pt x="2690" y="3083"/>
                  <a:pt x="2690" y="3083"/>
                </a:cubicBezTo>
                <a:cubicBezTo>
                  <a:pt x="2871" y="3083"/>
                  <a:pt x="3083" y="2936"/>
                  <a:pt x="3083" y="2755"/>
                </a:cubicBezTo>
                <a:cubicBezTo>
                  <a:pt x="3083" y="2755"/>
                  <a:pt x="3079" y="1996"/>
                  <a:pt x="3078" y="1443"/>
                </a:cubicBezTo>
                <a:cubicBezTo>
                  <a:pt x="3280" y="1443"/>
                  <a:pt x="3280" y="1443"/>
                  <a:pt x="3280" y="1443"/>
                </a:cubicBezTo>
                <a:cubicBezTo>
                  <a:pt x="3280" y="2952"/>
                  <a:pt x="3280" y="2952"/>
                  <a:pt x="3280" y="2952"/>
                </a:cubicBezTo>
                <a:cubicBezTo>
                  <a:pt x="3280" y="3133"/>
                  <a:pt x="3133" y="3280"/>
                  <a:pt x="2952" y="3280"/>
                </a:cubicBezTo>
                <a:close/>
                <a:moveTo>
                  <a:pt x="2544" y="2238"/>
                </a:moveTo>
                <a:cubicBezTo>
                  <a:pt x="2562" y="2272"/>
                  <a:pt x="2572" y="2313"/>
                  <a:pt x="2572" y="2361"/>
                </a:cubicBezTo>
                <a:cubicBezTo>
                  <a:pt x="2572" y="2422"/>
                  <a:pt x="2556" y="2479"/>
                  <a:pt x="2525" y="2534"/>
                </a:cubicBezTo>
                <a:cubicBezTo>
                  <a:pt x="2493" y="2590"/>
                  <a:pt x="2448" y="2632"/>
                  <a:pt x="2389" y="2662"/>
                </a:cubicBezTo>
                <a:cubicBezTo>
                  <a:pt x="2330" y="2692"/>
                  <a:pt x="2252" y="2707"/>
                  <a:pt x="2156" y="2707"/>
                </a:cubicBezTo>
                <a:cubicBezTo>
                  <a:pt x="2062" y="2707"/>
                  <a:pt x="1987" y="2696"/>
                  <a:pt x="1933" y="2674"/>
                </a:cubicBezTo>
                <a:cubicBezTo>
                  <a:pt x="1879" y="2651"/>
                  <a:pt x="1834" y="2619"/>
                  <a:pt x="1799" y="2577"/>
                </a:cubicBezTo>
                <a:cubicBezTo>
                  <a:pt x="1764" y="2534"/>
                  <a:pt x="1738" y="2481"/>
                  <a:pt x="1719" y="2416"/>
                </a:cubicBezTo>
                <a:cubicBezTo>
                  <a:pt x="2006" y="2378"/>
                  <a:pt x="2006" y="2378"/>
                  <a:pt x="2006" y="2378"/>
                </a:cubicBezTo>
                <a:cubicBezTo>
                  <a:pt x="2017" y="2436"/>
                  <a:pt x="2034" y="2476"/>
                  <a:pt x="2058" y="2498"/>
                </a:cubicBezTo>
                <a:cubicBezTo>
                  <a:pt x="2082" y="2521"/>
                  <a:pt x="2112" y="2532"/>
                  <a:pt x="2149" y="2532"/>
                </a:cubicBezTo>
                <a:cubicBezTo>
                  <a:pt x="2187" y="2532"/>
                  <a:pt x="2219" y="2518"/>
                  <a:pt x="2245" y="2490"/>
                </a:cubicBezTo>
                <a:cubicBezTo>
                  <a:pt x="2270" y="2461"/>
                  <a:pt x="2283" y="2424"/>
                  <a:pt x="2283" y="2377"/>
                </a:cubicBezTo>
                <a:cubicBezTo>
                  <a:pt x="2283" y="2329"/>
                  <a:pt x="2271" y="2292"/>
                  <a:pt x="2246" y="2265"/>
                </a:cubicBezTo>
                <a:cubicBezTo>
                  <a:pt x="2221" y="2239"/>
                  <a:pt x="2188" y="2226"/>
                  <a:pt x="2146" y="2226"/>
                </a:cubicBezTo>
                <a:cubicBezTo>
                  <a:pt x="2123" y="2226"/>
                  <a:pt x="2092" y="2232"/>
                  <a:pt x="2053" y="2243"/>
                </a:cubicBezTo>
                <a:cubicBezTo>
                  <a:pt x="2068" y="2038"/>
                  <a:pt x="2068" y="2038"/>
                  <a:pt x="2068" y="2038"/>
                </a:cubicBezTo>
                <a:cubicBezTo>
                  <a:pt x="2084" y="2040"/>
                  <a:pt x="2096" y="2042"/>
                  <a:pt x="2105" y="2042"/>
                </a:cubicBezTo>
                <a:cubicBezTo>
                  <a:pt x="2142" y="2042"/>
                  <a:pt x="2174" y="2030"/>
                  <a:pt x="2199" y="2006"/>
                </a:cubicBezTo>
                <a:cubicBezTo>
                  <a:pt x="2224" y="1982"/>
                  <a:pt x="2237" y="1953"/>
                  <a:pt x="2237" y="1920"/>
                </a:cubicBezTo>
                <a:cubicBezTo>
                  <a:pt x="2237" y="1889"/>
                  <a:pt x="2227" y="1864"/>
                  <a:pt x="2208" y="1845"/>
                </a:cubicBezTo>
                <a:cubicBezTo>
                  <a:pt x="2190" y="1826"/>
                  <a:pt x="2164" y="1817"/>
                  <a:pt x="2131" y="1817"/>
                </a:cubicBezTo>
                <a:cubicBezTo>
                  <a:pt x="2097" y="1817"/>
                  <a:pt x="2070" y="1827"/>
                  <a:pt x="2049" y="1847"/>
                </a:cubicBezTo>
                <a:cubicBezTo>
                  <a:pt x="2027" y="1868"/>
                  <a:pt x="2013" y="1904"/>
                  <a:pt x="2006" y="1955"/>
                </a:cubicBezTo>
                <a:cubicBezTo>
                  <a:pt x="1734" y="1906"/>
                  <a:pt x="1734" y="1906"/>
                  <a:pt x="1734" y="1906"/>
                </a:cubicBezTo>
                <a:cubicBezTo>
                  <a:pt x="1757" y="1820"/>
                  <a:pt x="1800" y="1753"/>
                  <a:pt x="1864" y="1708"/>
                </a:cubicBezTo>
                <a:cubicBezTo>
                  <a:pt x="1928" y="1662"/>
                  <a:pt x="2019" y="1638"/>
                  <a:pt x="2136" y="1638"/>
                </a:cubicBezTo>
                <a:cubicBezTo>
                  <a:pt x="2271" y="1638"/>
                  <a:pt x="2369" y="1664"/>
                  <a:pt x="2429" y="1714"/>
                </a:cubicBezTo>
                <a:cubicBezTo>
                  <a:pt x="2489" y="1764"/>
                  <a:pt x="2519" y="1827"/>
                  <a:pt x="2519" y="1903"/>
                </a:cubicBezTo>
                <a:cubicBezTo>
                  <a:pt x="2519" y="1948"/>
                  <a:pt x="2507" y="1989"/>
                  <a:pt x="2483" y="2025"/>
                </a:cubicBezTo>
                <a:cubicBezTo>
                  <a:pt x="2458" y="2061"/>
                  <a:pt x="2421" y="2092"/>
                  <a:pt x="2372" y="2120"/>
                </a:cubicBezTo>
                <a:cubicBezTo>
                  <a:pt x="2412" y="2130"/>
                  <a:pt x="2442" y="2141"/>
                  <a:pt x="2464" y="2154"/>
                </a:cubicBezTo>
                <a:cubicBezTo>
                  <a:pt x="2498" y="2175"/>
                  <a:pt x="2524" y="2203"/>
                  <a:pt x="2544" y="2238"/>
                </a:cubicBezTo>
                <a:close/>
                <a:moveTo>
                  <a:pt x="1569" y="2689"/>
                </a:moveTo>
                <a:cubicBezTo>
                  <a:pt x="707" y="2689"/>
                  <a:pt x="707" y="2689"/>
                  <a:pt x="707" y="2689"/>
                </a:cubicBezTo>
                <a:cubicBezTo>
                  <a:pt x="717" y="2604"/>
                  <a:pt x="747" y="2524"/>
                  <a:pt x="797" y="2449"/>
                </a:cubicBezTo>
                <a:cubicBezTo>
                  <a:pt x="847" y="2374"/>
                  <a:pt x="941" y="2286"/>
                  <a:pt x="1079" y="2184"/>
                </a:cubicBezTo>
                <a:cubicBezTo>
                  <a:pt x="1163" y="2121"/>
                  <a:pt x="1217" y="2074"/>
                  <a:pt x="1240" y="2042"/>
                </a:cubicBezTo>
                <a:cubicBezTo>
                  <a:pt x="1264" y="2009"/>
                  <a:pt x="1275" y="1978"/>
                  <a:pt x="1275" y="1949"/>
                </a:cubicBezTo>
                <a:cubicBezTo>
                  <a:pt x="1275" y="1918"/>
                  <a:pt x="1264" y="1891"/>
                  <a:pt x="1241" y="1869"/>
                </a:cubicBezTo>
                <a:cubicBezTo>
                  <a:pt x="1217" y="1846"/>
                  <a:pt x="1188" y="1835"/>
                  <a:pt x="1153" y="1835"/>
                </a:cubicBezTo>
                <a:cubicBezTo>
                  <a:pt x="1116" y="1835"/>
                  <a:pt x="1086" y="1847"/>
                  <a:pt x="1063" y="1869"/>
                </a:cubicBezTo>
                <a:cubicBezTo>
                  <a:pt x="1040" y="1893"/>
                  <a:pt x="1024" y="1907"/>
                  <a:pt x="1016" y="1965"/>
                </a:cubicBezTo>
                <a:cubicBezTo>
                  <a:pt x="729" y="1968"/>
                  <a:pt x="729" y="1968"/>
                  <a:pt x="729" y="1968"/>
                </a:cubicBezTo>
                <a:cubicBezTo>
                  <a:pt x="740" y="1887"/>
                  <a:pt x="761" y="1824"/>
                  <a:pt x="791" y="1779"/>
                </a:cubicBezTo>
                <a:cubicBezTo>
                  <a:pt x="821" y="1734"/>
                  <a:pt x="863" y="1699"/>
                  <a:pt x="918" y="1675"/>
                </a:cubicBezTo>
                <a:cubicBezTo>
                  <a:pt x="972" y="1651"/>
                  <a:pt x="1048" y="1638"/>
                  <a:pt x="1145" y="1638"/>
                </a:cubicBezTo>
                <a:cubicBezTo>
                  <a:pt x="1246" y="1638"/>
                  <a:pt x="1325" y="1650"/>
                  <a:pt x="1381" y="1673"/>
                </a:cubicBezTo>
                <a:cubicBezTo>
                  <a:pt x="1437" y="1696"/>
                  <a:pt x="1481" y="1731"/>
                  <a:pt x="1513" y="1779"/>
                </a:cubicBezTo>
                <a:cubicBezTo>
                  <a:pt x="1545" y="1827"/>
                  <a:pt x="1561" y="1880"/>
                  <a:pt x="1561" y="1939"/>
                </a:cubicBezTo>
                <a:cubicBezTo>
                  <a:pt x="1561" y="2002"/>
                  <a:pt x="1543" y="2062"/>
                  <a:pt x="1506" y="2120"/>
                </a:cubicBezTo>
                <a:cubicBezTo>
                  <a:pt x="1469" y="2177"/>
                  <a:pt x="1402" y="2240"/>
                  <a:pt x="1305" y="2309"/>
                </a:cubicBezTo>
                <a:cubicBezTo>
                  <a:pt x="1247" y="2348"/>
                  <a:pt x="1209" y="2376"/>
                  <a:pt x="1189" y="2392"/>
                </a:cubicBezTo>
                <a:cubicBezTo>
                  <a:pt x="1170" y="2408"/>
                  <a:pt x="1147" y="2429"/>
                  <a:pt x="1120" y="2455"/>
                </a:cubicBezTo>
                <a:cubicBezTo>
                  <a:pt x="1569" y="2455"/>
                  <a:pt x="1569" y="2455"/>
                  <a:pt x="1569" y="2455"/>
                </a:cubicBezTo>
                <a:lnTo>
                  <a:pt x="1569" y="2689"/>
                </a:lnTo>
                <a:close/>
                <a:moveTo>
                  <a:pt x="0" y="590"/>
                </a:moveTo>
                <a:cubicBezTo>
                  <a:pt x="0" y="409"/>
                  <a:pt x="147" y="262"/>
                  <a:pt x="328" y="262"/>
                </a:cubicBezTo>
                <a:cubicBezTo>
                  <a:pt x="460" y="262"/>
                  <a:pt x="460" y="262"/>
                  <a:pt x="460" y="262"/>
                </a:cubicBezTo>
                <a:cubicBezTo>
                  <a:pt x="460" y="918"/>
                  <a:pt x="460" y="918"/>
                  <a:pt x="460" y="918"/>
                </a:cubicBezTo>
                <a:cubicBezTo>
                  <a:pt x="460" y="1063"/>
                  <a:pt x="577" y="1180"/>
                  <a:pt x="722" y="1180"/>
                </a:cubicBezTo>
                <a:cubicBezTo>
                  <a:pt x="867" y="1180"/>
                  <a:pt x="984" y="1063"/>
                  <a:pt x="984" y="918"/>
                </a:cubicBezTo>
                <a:cubicBezTo>
                  <a:pt x="984" y="262"/>
                  <a:pt x="984" y="262"/>
                  <a:pt x="984" y="262"/>
                </a:cubicBezTo>
                <a:cubicBezTo>
                  <a:pt x="2296" y="262"/>
                  <a:pt x="2296" y="262"/>
                  <a:pt x="2296" y="262"/>
                </a:cubicBezTo>
                <a:cubicBezTo>
                  <a:pt x="2296" y="918"/>
                  <a:pt x="2296" y="918"/>
                  <a:pt x="2296" y="918"/>
                </a:cubicBezTo>
                <a:cubicBezTo>
                  <a:pt x="2296" y="1063"/>
                  <a:pt x="2414" y="1180"/>
                  <a:pt x="2559" y="1180"/>
                </a:cubicBezTo>
                <a:cubicBezTo>
                  <a:pt x="2703" y="1180"/>
                  <a:pt x="2821" y="1063"/>
                  <a:pt x="2821" y="918"/>
                </a:cubicBezTo>
                <a:cubicBezTo>
                  <a:pt x="2821" y="262"/>
                  <a:pt x="2821" y="262"/>
                  <a:pt x="2821" y="262"/>
                </a:cubicBezTo>
                <a:cubicBezTo>
                  <a:pt x="2952" y="262"/>
                  <a:pt x="2952" y="262"/>
                  <a:pt x="2952" y="262"/>
                </a:cubicBezTo>
                <a:cubicBezTo>
                  <a:pt x="3133" y="262"/>
                  <a:pt x="3280" y="409"/>
                  <a:pt x="3280" y="590"/>
                </a:cubicBezTo>
                <a:cubicBezTo>
                  <a:pt x="3280" y="1312"/>
                  <a:pt x="3280" y="1312"/>
                  <a:pt x="3280" y="1312"/>
                </a:cubicBezTo>
                <a:cubicBezTo>
                  <a:pt x="1876" y="1312"/>
                  <a:pt x="1575" y="1312"/>
                  <a:pt x="0" y="1312"/>
                </a:cubicBezTo>
                <a:lnTo>
                  <a:pt x="0" y="590"/>
                </a:lnTo>
                <a:close/>
                <a:moveTo>
                  <a:pt x="2559" y="1049"/>
                </a:moveTo>
                <a:cubicBezTo>
                  <a:pt x="2450" y="1049"/>
                  <a:pt x="2362" y="961"/>
                  <a:pt x="2362" y="852"/>
                </a:cubicBezTo>
                <a:cubicBezTo>
                  <a:pt x="2362" y="197"/>
                  <a:pt x="2362" y="197"/>
                  <a:pt x="2362" y="197"/>
                </a:cubicBezTo>
                <a:cubicBezTo>
                  <a:pt x="2362" y="88"/>
                  <a:pt x="2450" y="0"/>
                  <a:pt x="2559" y="0"/>
                </a:cubicBezTo>
                <a:cubicBezTo>
                  <a:pt x="2667" y="0"/>
                  <a:pt x="2755" y="88"/>
                  <a:pt x="2755" y="197"/>
                </a:cubicBezTo>
                <a:cubicBezTo>
                  <a:pt x="2755" y="852"/>
                  <a:pt x="2755" y="852"/>
                  <a:pt x="2755" y="852"/>
                </a:cubicBezTo>
                <a:cubicBezTo>
                  <a:pt x="2755" y="961"/>
                  <a:pt x="2667" y="1049"/>
                  <a:pt x="2559" y="1049"/>
                </a:cubicBezTo>
                <a:close/>
                <a:moveTo>
                  <a:pt x="722" y="1049"/>
                </a:moveTo>
                <a:cubicBezTo>
                  <a:pt x="613" y="1049"/>
                  <a:pt x="525" y="961"/>
                  <a:pt x="525" y="852"/>
                </a:cubicBezTo>
                <a:cubicBezTo>
                  <a:pt x="525" y="197"/>
                  <a:pt x="525" y="197"/>
                  <a:pt x="525" y="197"/>
                </a:cubicBezTo>
                <a:cubicBezTo>
                  <a:pt x="525" y="88"/>
                  <a:pt x="613" y="0"/>
                  <a:pt x="722" y="0"/>
                </a:cubicBezTo>
                <a:cubicBezTo>
                  <a:pt x="831" y="0"/>
                  <a:pt x="919" y="88"/>
                  <a:pt x="919" y="197"/>
                </a:cubicBezTo>
                <a:cubicBezTo>
                  <a:pt x="919" y="852"/>
                  <a:pt x="919" y="852"/>
                  <a:pt x="919" y="852"/>
                </a:cubicBezTo>
                <a:cubicBezTo>
                  <a:pt x="919" y="961"/>
                  <a:pt x="831" y="1049"/>
                  <a:pt x="722" y="10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000740" y="5304155"/>
            <a:ext cx="191071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16.12.2021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 descr="C:\Users\Mou Maji\Documents\b.jpgb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2560" y="955040"/>
            <a:ext cx="7035165" cy="4683125"/>
          </a:xfrm>
          <a:prstGeom prst="parallelogram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7" grpId="1"/>
      <p:bldP spid="1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Algorithms: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855980" y="1137285"/>
          <a:ext cx="9582150" cy="544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ethodology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ollowed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1153795" y="930275"/>
            <a:ext cx="65462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steps followed to do this project are:</a:t>
            </a:r>
            <a:endParaRPr lang="en-US" sz="2800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1356995" y="1679575"/>
          <a:ext cx="6584950" cy="3489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241040" y="5119370"/>
            <a:ext cx="5056505" cy="771525"/>
            <a:chOff x="4723" y="7606"/>
            <a:chExt cx="7402" cy="1215"/>
          </a:xfrm>
        </p:grpSpPr>
        <p:sp>
          <p:nvSpPr>
            <p:cNvPr id="15" name="Rounded Rectangle 14"/>
            <p:cNvSpPr/>
            <p:nvPr/>
          </p:nvSpPr>
          <p:spPr>
            <a:xfrm>
              <a:off x="4723" y="7871"/>
              <a:ext cx="7403" cy="951"/>
            </a:xfrm>
            <a:prstGeom prst="roundRect">
              <a:avLst/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6.</a:t>
              </a:r>
              <a:r>
                <a:rPr lang="en-US" sz="1400">
                  <a:solidFill>
                    <a:schemeClr val="tx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Improving </a:t>
              </a:r>
              <a:r>
                <a:rPr lang="en-US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results</a:t>
              </a:r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10881" y="7606"/>
              <a:ext cx="713" cy="747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Progress Snapshot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Screenshot (2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937895"/>
            <a:ext cx="10746105" cy="546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 descr="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163955"/>
            <a:ext cx="5558790" cy="4616450"/>
          </a:xfrm>
          <a:prstGeom prst="rect">
            <a:avLst/>
          </a:prstGeom>
        </p:spPr>
      </p:pic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Snapshot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pairpl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40" y="1163955"/>
            <a:ext cx="4841875" cy="47453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38885" y="6036945"/>
            <a:ext cx="4204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Hist pyplot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85405" y="6209665"/>
            <a:ext cx="3039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Scatter pyplot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ount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6020" y="1367790"/>
            <a:ext cx="7546975" cy="514477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Snapshot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ccurac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0" y="1403350"/>
            <a:ext cx="6311900" cy="4051300"/>
          </a:xfrm>
          <a:prstGeom prst="rect">
            <a:avLst/>
          </a:prstGeom>
        </p:spPr>
      </p:pic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Snapshot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4958080" y="5843270"/>
            <a:ext cx="5228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Accuracy bar Graph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Snapshot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Screenshot (22)"/>
          <p:cNvPicPr>
            <a:picLocks noChangeAspect="1"/>
          </p:cNvPicPr>
          <p:nvPr/>
        </p:nvPicPr>
        <p:blipFill>
          <a:blip r:embed="rId1"/>
          <a:srcRect l="47928" t="42686" r="170" b="5523"/>
          <a:stretch>
            <a:fillRect/>
          </a:stretch>
        </p:blipFill>
        <p:spPr>
          <a:xfrm>
            <a:off x="361950" y="1174750"/>
            <a:ext cx="5855335" cy="5197475"/>
          </a:xfrm>
          <a:prstGeom prst="rect">
            <a:avLst/>
          </a:prstGeom>
        </p:spPr>
      </p:pic>
      <p:pic>
        <p:nvPicPr>
          <p:cNvPr id="3" name="Picture 2" descr="Screenshot (23)"/>
          <p:cNvPicPr>
            <a:picLocks noChangeAspect="1"/>
          </p:cNvPicPr>
          <p:nvPr/>
        </p:nvPicPr>
        <p:blipFill>
          <a:blip r:embed="rId2"/>
          <a:srcRect l="48807" t="41500" b="5972"/>
          <a:stretch>
            <a:fillRect/>
          </a:stretch>
        </p:blipFill>
        <p:spPr>
          <a:xfrm>
            <a:off x="6217285" y="1174750"/>
            <a:ext cx="5777865" cy="51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2868295" y="946150"/>
            <a:ext cx="8623300" cy="874395"/>
          </a:xfrm>
          <a:prstGeom prst="parallelogram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 b="1">
                <a:solidFill>
                  <a:schemeClr val="tx1"/>
                </a:solidFill>
              </a:rPr>
              <a:t>Breast cancer is a serious </a:t>
            </a:r>
            <a:r>
              <a:rPr lang="en-US" sz="2000" b="1">
                <a:solidFill>
                  <a:schemeClr val="tx1"/>
                </a:solidFill>
              </a:rPr>
              <a:t>threat to women throughout the world and is responsible for increasing the female mortality rate.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624205" y="2259965"/>
            <a:ext cx="8623300" cy="874395"/>
          </a:xfrm>
          <a:prstGeom prst="parallelogram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 b="1">
                <a:solidFill>
                  <a:schemeClr val="tx1"/>
                </a:solidFill>
              </a:rPr>
              <a:t>Our scheme was developed to reduce the time and cost factors of the patients as well as to minimize the work of a doctor. 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2868295" y="3465830"/>
            <a:ext cx="8623300" cy="874395"/>
          </a:xfrm>
          <a:prstGeom prst="parallelogram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 b="1">
                <a:solidFill>
                  <a:schemeClr val="tx1"/>
                </a:solidFill>
              </a:rPr>
              <a:t>However, collecting good data is the most challenging part.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9" name="Parallelogram 8"/>
          <p:cNvSpPr/>
          <p:nvPr/>
        </p:nvSpPr>
        <p:spPr>
          <a:xfrm>
            <a:off x="704850" y="4791075"/>
            <a:ext cx="8623300" cy="874395"/>
          </a:xfrm>
          <a:prstGeom prst="parallelogram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 b="1">
                <a:solidFill>
                  <a:schemeClr val="tx1"/>
                </a:solidFill>
              </a:rPr>
              <a:t>Although its giving </a:t>
            </a:r>
            <a:r>
              <a:rPr lang="en-US" sz="2000" b="1">
                <a:solidFill>
                  <a:schemeClr val="tx1"/>
                </a:solidFill>
                <a:sym typeface="+mn-ea"/>
              </a:rPr>
              <a:t>accuracy </a:t>
            </a:r>
            <a:r>
              <a:rPr lang="en-US" sz="2000" b="1">
                <a:solidFill>
                  <a:schemeClr val="tx1"/>
                </a:solidFill>
              </a:rPr>
              <a:t>around 98%  , the model may sometimes predict true negative &amp; false positive.</a:t>
            </a:r>
            <a:endParaRPr 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use: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2420" y="1701165"/>
            <a:ext cx="11761470" cy="2640330"/>
            <a:chOff x="492" y="2679"/>
            <a:chExt cx="18522" cy="4158"/>
          </a:xfrm>
        </p:grpSpPr>
        <p:sp>
          <p:nvSpPr>
            <p:cNvPr id="2" name="矩形 4"/>
            <p:cNvSpPr/>
            <p:nvPr/>
          </p:nvSpPr>
          <p:spPr>
            <a:xfrm>
              <a:off x="492" y="2679"/>
              <a:ext cx="18522" cy="4159"/>
            </a:xfrm>
            <a:prstGeom prst="flowChartProces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 the future, we can also use a dataset to predict the re-occurrence</a:t>
              </a:r>
              <a:endParaRPr lang="zh-CN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zh-CN" altLang="en-US" sz="2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of breast cancer after a surgery or chemotherapy session.</a:t>
              </a:r>
              <a:endParaRPr lang="zh-CN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zh-CN" altLang="en-US" sz="2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Artificial Neural Networks can be applied to make the prediction better and smarter. Accuracy can be increased by selecting better features.</a:t>
              </a:r>
              <a:endParaRPr lang="zh-CN" alt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 rot="1080000">
              <a:off x="17572" y="5013"/>
              <a:ext cx="1087" cy="1698"/>
            </a:xfrm>
            <a:prstGeom prst="parallelogram">
              <a:avLst>
                <a:gd name="adj" fmla="val 66379"/>
              </a:avLst>
            </a:prstGeom>
            <a:solidFill>
              <a:schemeClr val="bg1">
                <a:lumMod val="8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Parallelogram 10"/>
            <p:cNvSpPr/>
            <p:nvPr/>
          </p:nvSpPr>
          <p:spPr>
            <a:xfrm rot="1680000">
              <a:off x="827" y="2679"/>
              <a:ext cx="1087" cy="1698"/>
            </a:xfrm>
            <a:prstGeom prst="parallelogram">
              <a:avLst>
                <a:gd name="adj" fmla="val 66379"/>
              </a:avLst>
            </a:prstGeom>
            <a:solidFill>
              <a:schemeClr val="bg1">
                <a:lumMod val="8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92" y="6264"/>
              <a:ext cx="4158" cy="5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159" y="3124"/>
              <a:ext cx="3855" cy="1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/>
        </p:nvSpPr>
        <p:spPr>
          <a:xfrm>
            <a:off x="4448887" y="0"/>
            <a:ext cx="9877646" cy="6858000"/>
          </a:xfrm>
          <a:prstGeom prst="trapezoi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 descr="C:\Users\Mou Maji\Documents\istockphoto-1275445415-170667a.jpgistockphoto-1275445415-170667a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0805" y="986155"/>
            <a:ext cx="7024370" cy="4678680"/>
          </a:xfrm>
          <a:prstGeom prst="parallelogram">
            <a:avLst/>
          </a:prstGeom>
        </p:spPr>
      </p:pic>
      <p:sp>
        <p:nvSpPr>
          <p:cNvPr id="8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61760" y="2874994"/>
            <a:ext cx="585150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！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91280" y="4420612"/>
            <a:ext cx="4656221" cy="42100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Question?</a:t>
            </a: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Picture 7" descr="Sidho-Kanho-Birsha_University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5720" y="1217930"/>
            <a:ext cx="1737360" cy="158432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4273550" y="574675"/>
            <a:ext cx="3442335" cy="42106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prstTxWarp prst="textArchUp">
              <a:avLst/>
            </a:prstTxWarp>
            <a:spAutoFit/>
          </a:bodyPr>
          <a:p>
            <a:pPr algn="ctr"/>
            <a:r>
              <a:rPr lang="en-US" altLang="zh-CN" sz="3200" b="1">
                <a:solidFill>
                  <a:schemeClr val="tx1"/>
                </a:solidFill>
                <a:effectLst/>
              </a:rPr>
              <a:t>SIDHO-KANHO-BIRSHA-UNIVERSITY</a:t>
            </a:r>
            <a:endParaRPr lang="en-US" altLang="zh-CN" sz="3200" b="1">
              <a:solidFill>
                <a:schemeClr val="tx1"/>
              </a:solidFill>
              <a:effectLst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316720" y="0"/>
            <a:ext cx="2875280" cy="2872740"/>
            <a:chOff x="14672" y="0"/>
            <a:chExt cx="4528" cy="4524"/>
          </a:xfrm>
        </p:grpSpPr>
        <p:sp>
          <p:nvSpPr>
            <p:cNvPr id="5" name="Right Triangle 4"/>
            <p:cNvSpPr/>
            <p:nvPr/>
          </p:nvSpPr>
          <p:spPr>
            <a:xfrm rot="10800000">
              <a:off x="14672" y="0"/>
              <a:ext cx="4528" cy="4525"/>
            </a:xfrm>
            <a:prstGeom prst="rt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Parallelogram 10"/>
            <p:cNvSpPr/>
            <p:nvPr/>
          </p:nvSpPr>
          <p:spPr>
            <a:xfrm rot="18360000">
              <a:off x="16474" y="31"/>
              <a:ext cx="737" cy="4327"/>
            </a:xfrm>
            <a:prstGeom prst="parallelogram">
              <a:avLst>
                <a:gd name="adj" fmla="val 34729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4001770"/>
            <a:ext cx="3345180" cy="2917190"/>
            <a:chOff x="0" y="6302"/>
            <a:chExt cx="5268" cy="4594"/>
          </a:xfrm>
        </p:grpSpPr>
        <p:sp>
          <p:nvSpPr>
            <p:cNvPr id="6" name="Right Triangle 5"/>
            <p:cNvSpPr/>
            <p:nvPr/>
          </p:nvSpPr>
          <p:spPr>
            <a:xfrm rot="10800000" flipH="1" flipV="1">
              <a:off x="0" y="6302"/>
              <a:ext cx="5269" cy="4594"/>
            </a:xfrm>
            <a:prstGeom prst="rt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18180000">
              <a:off x="2267" y="6436"/>
              <a:ext cx="737" cy="4327"/>
            </a:xfrm>
            <a:prstGeom prst="parallelogram">
              <a:avLst>
                <a:gd name="adj" fmla="val 34729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5" name="Rectangles 14"/>
          <p:cNvSpPr/>
          <p:nvPr/>
        </p:nvSpPr>
        <p:spPr>
          <a:xfrm>
            <a:off x="581025" y="3841115"/>
            <a:ext cx="257048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4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DEVELOPED BY: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160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MOU MAJHI</a:t>
            </a:r>
            <a:endParaRPr lang="en-US" altLang="zh-CN" sz="160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160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4404995" y="3841115"/>
            <a:ext cx="3381375" cy="19996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4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GUIDED BY:</a:t>
            </a:r>
            <a:endParaRPr lang="en-US" altLang="zh-CN" sz="2400" b="1" u="sng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 Anisha Mahato </a:t>
            </a:r>
            <a:endParaRPr lang="en-US" altLang="zh-CN" sz="200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 Joy Gorai </a:t>
            </a:r>
            <a:endParaRPr lang="en-US" altLang="zh-CN" sz="200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 Science Department</a:t>
            </a:r>
            <a:endParaRPr lang="en-US" altLang="zh-CN" sz="200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S.K.B.U Purulia</a:t>
            </a:r>
            <a:endParaRPr lang="en-US" altLang="zh-CN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000" u="sng"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8557895" y="3841115"/>
            <a:ext cx="3381375" cy="19069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400" b="1" u="sng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HEAD OF DEPARTMENT:</a:t>
            </a:r>
            <a:endParaRPr lang="en-US" altLang="zh-CN" sz="2400" b="1" u="sng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Sanat Mahato</a:t>
            </a:r>
            <a:endParaRPr lang="en-US" altLang="zh-CN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 Science Department</a:t>
            </a:r>
            <a:endParaRPr lang="en-US" altLang="zh-CN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S.K.B.U Purulia </a:t>
            </a:r>
            <a:endParaRPr lang="en-US" altLang="zh-CN" sz="2400" b="1" u="sng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20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2000" u="sng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8"/>
          <a:stretch>
            <a:fillRect/>
          </a:stretch>
        </p:blipFill>
        <p:spPr>
          <a:xfrm>
            <a:off x="0" y="0"/>
            <a:ext cx="6263255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181067" y="2483893"/>
            <a:ext cx="8625386" cy="2565779"/>
            <a:chOff x="-1181067" y="2483893"/>
            <a:chExt cx="8625386" cy="2565779"/>
          </a:xfrm>
        </p:grpSpPr>
        <p:sp>
          <p:nvSpPr>
            <p:cNvPr id="20" name="矩形 19"/>
            <p:cNvSpPr/>
            <p:nvPr/>
          </p:nvSpPr>
          <p:spPr>
            <a:xfrm>
              <a:off x="-1" y="2483893"/>
              <a:ext cx="6263255" cy="256577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181066" y="2483893"/>
              <a:ext cx="862538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+mn-ea"/>
                </a:rPr>
                <a:t>contents</a:t>
              </a:r>
              <a:r>
                <a:rPr lang="zh-CN" altLang="en-US" sz="8000" b="1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</a:t>
              </a:r>
              <a:endParaRPr lang="zh-CN" altLang="en-US" sz="8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-1" y="3766782"/>
              <a:ext cx="626325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-1181067" y="3746507"/>
              <a:ext cx="862538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6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444318" y="246005"/>
            <a:ext cx="410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Project introduction</a:t>
            </a:r>
            <a:endParaRPr lang="en-US" sz="2400"/>
          </a:p>
          <a:p>
            <a:pPr algn="ctr"/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67061" y="244735"/>
            <a:ext cx="504000" cy="39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87498" y="2191876"/>
            <a:ext cx="414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sz="2400" b="1">
                <a:latin typeface="Arial" panose="020B0604020202020204" pitchFamily="34" charset="0"/>
                <a:sym typeface="+mn-ea"/>
              </a:rPr>
              <a:t>Requirements</a:t>
            </a:r>
            <a:endParaRPr lang="en-US" sz="2400"/>
          </a:p>
          <a:p>
            <a:pPr algn="ctr"/>
            <a:endParaRPr lang="zh-CN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567061" y="854566"/>
            <a:ext cx="504000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87498" y="1537640"/>
            <a:ext cx="4140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Machine Learning</a:t>
            </a:r>
            <a:endParaRPr lang="en-US" altLang="zh-C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67061" y="1537005"/>
            <a:ext cx="50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8"/>
          <p:cNvSpPr/>
          <p:nvPr/>
        </p:nvSpPr>
        <p:spPr>
          <a:xfrm>
            <a:off x="6567061" y="2164571"/>
            <a:ext cx="504000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27"/>
          <p:cNvSpPr/>
          <p:nvPr/>
        </p:nvSpPr>
        <p:spPr>
          <a:xfrm>
            <a:off x="7487498" y="883141"/>
            <a:ext cx="414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Obejctive</a:t>
            </a:r>
            <a:endParaRPr lang="en-US" sz="2400"/>
          </a:p>
          <a:p>
            <a:pPr algn="ctr"/>
            <a:endParaRPr lang="zh-CN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34"/>
          <p:cNvSpPr/>
          <p:nvPr/>
        </p:nvSpPr>
        <p:spPr>
          <a:xfrm>
            <a:off x="6577856" y="2829865"/>
            <a:ext cx="50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33"/>
          <p:cNvSpPr/>
          <p:nvPr/>
        </p:nvSpPr>
        <p:spPr>
          <a:xfrm>
            <a:off x="7487498" y="2860980"/>
            <a:ext cx="4140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Dataset</a:t>
            </a:r>
            <a:endParaRPr lang="en-US" altLang="zh-C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9" name="矩形 28"/>
          <p:cNvSpPr/>
          <p:nvPr/>
        </p:nvSpPr>
        <p:spPr>
          <a:xfrm>
            <a:off x="6584206" y="3494261"/>
            <a:ext cx="504000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06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27"/>
          <p:cNvSpPr/>
          <p:nvPr/>
        </p:nvSpPr>
        <p:spPr>
          <a:xfrm>
            <a:off x="7487498" y="3453621"/>
            <a:ext cx="414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			</a:t>
            </a:r>
            <a:endParaRPr lang="en-US" sz="24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M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       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ML Algorithms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Algorith</a:t>
            </a:r>
            <a:endParaRPr lang="en-US" sz="2400"/>
          </a:p>
          <a:p>
            <a:pPr algn="ctr"/>
            <a:endParaRPr lang="zh-CN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34"/>
          <p:cNvSpPr/>
          <p:nvPr/>
        </p:nvSpPr>
        <p:spPr>
          <a:xfrm>
            <a:off x="6593731" y="4067480"/>
            <a:ext cx="50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33"/>
          <p:cNvSpPr/>
          <p:nvPr/>
        </p:nvSpPr>
        <p:spPr>
          <a:xfrm>
            <a:off x="7487498" y="4046525"/>
            <a:ext cx="4140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Methodology</a:t>
            </a:r>
            <a:endParaRPr lang="en-US" altLang="zh-C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3" name="矩形 28"/>
          <p:cNvSpPr/>
          <p:nvPr/>
        </p:nvSpPr>
        <p:spPr>
          <a:xfrm>
            <a:off x="6577856" y="4639801"/>
            <a:ext cx="504000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08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34"/>
          <p:cNvSpPr/>
          <p:nvPr/>
        </p:nvSpPr>
        <p:spPr>
          <a:xfrm>
            <a:off x="6593731" y="5223180"/>
            <a:ext cx="50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</a:t>
            </a:r>
            <a:endParaRPr lang="zh-CN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27"/>
          <p:cNvSpPr/>
          <p:nvPr/>
        </p:nvSpPr>
        <p:spPr>
          <a:xfrm>
            <a:off x="7528773" y="4618846"/>
            <a:ext cx="414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			</a:t>
            </a:r>
            <a:endParaRPr lang="en-US" sz="24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Working Progress</a:t>
            </a:r>
            <a:endParaRPr lang="en-US" sz="2400">
              <a:solidFill>
                <a:schemeClr val="bg1"/>
              </a:solidFill>
            </a:endParaRPr>
          </a:p>
          <a:p>
            <a:pPr algn="ctr"/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27"/>
          <p:cNvSpPr/>
          <p:nvPr/>
        </p:nvSpPr>
        <p:spPr>
          <a:xfrm>
            <a:off x="7528773" y="5174471"/>
            <a:ext cx="4140000" cy="43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			</a:t>
            </a:r>
            <a:endParaRPr lang="en-US" sz="24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Conclusion </a:t>
            </a:r>
            <a:endParaRPr lang="en-US" sz="2400"/>
          </a:p>
          <a:p>
            <a:pPr algn="ctr"/>
            <a:endParaRPr lang="zh-CN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7487498" y="5730096"/>
            <a:ext cx="414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			</a:t>
            </a:r>
            <a:endParaRPr lang="en-US" sz="24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               Future Use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Algorith</a:t>
            </a:r>
            <a:endParaRPr lang="en-US" sz="2400"/>
          </a:p>
          <a:p>
            <a:pPr algn="ctr"/>
            <a:endParaRPr lang="zh-CN" alt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28"/>
          <p:cNvSpPr/>
          <p:nvPr/>
        </p:nvSpPr>
        <p:spPr>
          <a:xfrm>
            <a:off x="6593731" y="5785341"/>
            <a:ext cx="504000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altLang="zh-C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1320" y="0"/>
            <a:ext cx="131018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C:\Users\Mou Maji\Documents\malig.jpgmalig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9170" y="579120"/>
            <a:ext cx="4930140" cy="57638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90813" y="1648602"/>
            <a:ext cx="4094328" cy="128289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sz="80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</a:t>
            </a:r>
            <a:r>
              <a:rPr lang="en-US" sz="4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ntroduction</a:t>
            </a:r>
            <a:endParaRPr lang="en-US" sz="3600"/>
          </a:p>
          <a:p>
            <a:pPr algn="ctr"/>
            <a:endParaRPr lang="en-US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38108" y="2931329"/>
            <a:ext cx="6338780" cy="1426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Types of Tumors:</a:t>
            </a:r>
            <a:endParaRPr lang="en-US" altLang="en-US"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9310" y="4210685"/>
            <a:ext cx="6079490" cy="1534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7078980" y="4210685"/>
            <a:ext cx="27063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Benign Tumors</a:t>
            </a:r>
            <a:endParaRPr lang="en-US" altLang="zh-CN" sz="2400" b="1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Malignant Tumor</a:t>
            </a:r>
            <a:endParaRPr lang="en-US" altLang="zh-CN" sz="2400" b="1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669280" y="7620"/>
            <a:ext cx="21590" cy="685927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1320" y="0"/>
            <a:ext cx="131018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C:\Users\Mou Maji\Documents\4f237bc84437d542100c486dd20bd59dd884036b.png4f237bc84437d542100c486dd20bd59dd884036b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44650" y="1475105"/>
            <a:ext cx="4090670" cy="39985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9445" y="1335405"/>
            <a:ext cx="3728720" cy="44202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0173" y="1647967"/>
            <a:ext cx="4094328" cy="128289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sz="80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</a:t>
            </a:r>
            <a:r>
              <a:rPr lang="en-US" sz="4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ntroduction</a:t>
            </a:r>
            <a:endParaRPr lang="en-US" sz="3600"/>
          </a:p>
          <a:p>
            <a:pPr algn="ctr"/>
            <a:endParaRPr lang="en-US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0173" y="3090079"/>
            <a:ext cx="6338780" cy="1426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What is  Breast Cancer?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09310" y="4210685"/>
            <a:ext cx="6079490" cy="1534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Cancer is a disease in which mutations allow the cells to divide and </a:t>
            </a:r>
            <a:r>
              <a:rPr lang="en-US" altLang="zh-CN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multiply</a:t>
            </a:r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in a very </a:t>
            </a:r>
            <a:r>
              <a:rPr lang="en-US" altLang="zh-CN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uncontrolled</a:t>
            </a:r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and chaotic manner.</a:t>
            </a:r>
            <a:endParaRPr lang="en-US" altLang="zh-CN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altLang="zh-CN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cancer that develops in the breast cells is called breast cancer.</a:t>
            </a:r>
            <a:endParaRPr lang="en-US" altLang="zh-CN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04715" y="232011"/>
            <a:ext cx="532263" cy="532263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361664" y="232011"/>
            <a:ext cx="532263" cy="532263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0876" y="293425"/>
            <a:ext cx="4337715" cy="4094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06418" y="1315724"/>
            <a:ext cx="309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3715" y="1771015"/>
            <a:ext cx="364426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around 2000+ new cases of breast cancer in men each year, and about 2,30,000 new cases in women every year. 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47787" y="3193563"/>
            <a:ext cx="112077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en-US" altLang="zh-CN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-30775" y="3592164"/>
            <a:ext cx="379913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provide high accuracy and Precision.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973803" y="4695682"/>
            <a:ext cx="149987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 Saving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1161" y="5150798"/>
            <a:ext cx="379913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helps save a lot of time 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49752" y="1315724"/>
            <a:ext cx="17056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 Cases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739592" y="1770840"/>
            <a:ext cx="379913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 is done by taking the patient’s data and mapping it with the dataset and checking whether there are any patterns found with the data. 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992322" y="4401042"/>
            <a:ext cx="121983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T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ests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749752" y="5150798"/>
            <a:ext cx="3799133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a patient has breast cancer, then instead of taking more tests to check whether the cancer is malignant or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392489" y="3193213"/>
            <a:ext cx="172847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Expensive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392489" y="3596259"/>
            <a:ext cx="3799133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reduces the amount of money they need to spend just for the diagnosis..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36"/>
          <p:cNvSpPr/>
          <p:nvPr/>
        </p:nvSpPr>
        <p:spPr>
          <a:xfrm>
            <a:off x="2945284" y="1383813"/>
            <a:ext cx="1049020" cy="706755"/>
          </a:xfrm>
          <a:prstGeom prst="rect">
            <a:avLst/>
          </a:prstGeom>
        </p:spPr>
        <p:txBody>
          <a:bodyPr wrap="none">
            <a:spAutoFit/>
          </a:bodyPr>
          <a:p>
            <a:pPr algn="just"/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
</a:t>
            </a:r>
            <a:endParaRPr lang="zh-CN" altLang="en-US" sz="2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KSO_Shape"/>
          <p:cNvSpPr/>
          <p:nvPr/>
        </p:nvSpPr>
        <p:spPr bwMode="auto">
          <a:xfrm>
            <a:off x="4521200" y="2084070"/>
            <a:ext cx="2854960" cy="2924810"/>
          </a:xfrm>
          <a:custGeom>
            <a:avLst/>
            <a:gdLst>
              <a:gd name="T0" fmla="*/ 912343 w 2122487"/>
              <a:gd name="T1" fmla="*/ 702822 h 2147888"/>
              <a:gd name="T2" fmla="*/ 1019025 w 2122487"/>
              <a:gd name="T3" fmla="*/ 752822 h 2147888"/>
              <a:gd name="T4" fmla="*/ 832155 w 2122487"/>
              <a:gd name="T5" fmla="*/ 978408 h 2147888"/>
              <a:gd name="T6" fmla="*/ 836610 w 2122487"/>
              <a:gd name="T7" fmla="*/ 1025591 h 2147888"/>
              <a:gd name="T8" fmla="*/ 871077 w 2122487"/>
              <a:gd name="T9" fmla="*/ 1060097 h 2147888"/>
              <a:gd name="T10" fmla="*/ 918908 w 2122487"/>
              <a:gd name="T11" fmla="*/ 1064792 h 2147888"/>
              <a:gd name="T12" fmla="*/ 1142824 w 2122487"/>
              <a:gd name="T13" fmla="*/ 878643 h 2147888"/>
              <a:gd name="T14" fmla="*/ 1191827 w 2122487"/>
              <a:gd name="T15" fmla="*/ 988502 h 2147888"/>
              <a:gd name="T16" fmla="*/ 1204958 w 2122487"/>
              <a:gd name="T17" fmla="*/ 1109158 h 2147888"/>
              <a:gd name="T18" fmla="*/ 1179401 w 2122487"/>
              <a:gd name="T19" fmla="*/ 1219955 h 2147888"/>
              <a:gd name="T20" fmla="*/ 1117736 w 2122487"/>
              <a:gd name="T21" fmla="*/ 1312678 h 2147888"/>
              <a:gd name="T22" fmla="*/ 1023715 w 2122487"/>
              <a:gd name="T23" fmla="*/ 1377702 h 2147888"/>
              <a:gd name="T24" fmla="*/ 902964 w 2122487"/>
              <a:gd name="T25" fmla="*/ 1403523 h 2147888"/>
              <a:gd name="T26" fmla="*/ 778931 w 2122487"/>
              <a:gd name="T27" fmla="*/ 1384040 h 2147888"/>
              <a:gd name="T28" fmla="*/ 665215 w 2122487"/>
              <a:gd name="T29" fmla="*/ 1323007 h 2147888"/>
              <a:gd name="T30" fmla="*/ 573772 w 2122487"/>
              <a:gd name="T31" fmla="*/ 1227937 h 2147888"/>
              <a:gd name="T32" fmla="*/ 516094 w 2122487"/>
              <a:gd name="T33" fmla="*/ 1106576 h 2147888"/>
              <a:gd name="T34" fmla="*/ 502494 w 2122487"/>
              <a:gd name="T35" fmla="*/ 976295 h 2147888"/>
              <a:gd name="T36" fmla="*/ 532740 w 2122487"/>
              <a:gd name="T37" fmla="*/ 861037 h 2147888"/>
              <a:gd name="T38" fmla="*/ 599095 w 2122487"/>
              <a:gd name="T39" fmla="*/ 769723 h 2147888"/>
              <a:gd name="T40" fmla="*/ 694523 w 2122487"/>
              <a:gd name="T41" fmla="*/ 709864 h 2147888"/>
              <a:gd name="T42" fmla="*/ 707682 w 2122487"/>
              <a:gd name="T43" fmla="*/ 270333 h 2147888"/>
              <a:gd name="T44" fmla="*/ 967579 w 2122487"/>
              <a:gd name="T45" fmla="*/ 311164 h 2147888"/>
              <a:gd name="T46" fmla="*/ 1199095 w 2122487"/>
              <a:gd name="T47" fmla="*/ 424976 h 2147888"/>
              <a:gd name="T48" fmla="*/ 1065159 w 2122487"/>
              <a:gd name="T49" fmla="*/ 618808 h 2147888"/>
              <a:gd name="T50" fmla="*/ 908704 w 2122487"/>
              <a:gd name="T51" fmla="*/ 552164 h 2147888"/>
              <a:gd name="T52" fmla="*/ 737471 w 2122487"/>
              <a:gd name="T53" fmla="*/ 537849 h 2147888"/>
              <a:gd name="T54" fmla="*/ 574215 w 2122487"/>
              <a:gd name="T55" fmla="*/ 582435 h 2147888"/>
              <a:gd name="T56" fmla="*/ 444031 w 2122487"/>
              <a:gd name="T57" fmla="*/ 680760 h 2147888"/>
              <a:gd name="T58" fmla="*/ 357477 w 2122487"/>
              <a:gd name="T59" fmla="*/ 823904 h 2147888"/>
              <a:gd name="T60" fmla="*/ 327218 w 2122487"/>
              <a:gd name="T61" fmla="*/ 1000841 h 2147888"/>
              <a:gd name="T62" fmla="*/ 365217 w 2122487"/>
              <a:gd name="T63" fmla="*/ 1194908 h 2147888"/>
              <a:gd name="T64" fmla="*/ 466315 w 2122487"/>
              <a:gd name="T65" fmla="*/ 1365508 h 2147888"/>
              <a:gd name="T66" fmla="*/ 613387 w 2122487"/>
              <a:gd name="T67" fmla="*/ 1493165 h 2147888"/>
              <a:gd name="T68" fmla="*/ 788841 w 2122487"/>
              <a:gd name="T69" fmla="*/ 1565207 h 2147888"/>
              <a:gd name="T70" fmla="*/ 973913 w 2122487"/>
              <a:gd name="T71" fmla="*/ 1572012 h 2147888"/>
              <a:gd name="T72" fmla="*/ 1140454 w 2122487"/>
              <a:gd name="T73" fmla="*/ 1512173 h 2147888"/>
              <a:gd name="T74" fmla="*/ 1261958 w 2122487"/>
              <a:gd name="T75" fmla="*/ 1401881 h 2147888"/>
              <a:gd name="T76" fmla="*/ 1333970 w 2122487"/>
              <a:gd name="T77" fmla="*/ 1257093 h 2147888"/>
              <a:gd name="T78" fmla="*/ 1352970 w 2122487"/>
              <a:gd name="T79" fmla="*/ 1091891 h 2147888"/>
              <a:gd name="T80" fmla="*/ 1315439 w 2122487"/>
              <a:gd name="T81" fmla="*/ 918474 h 2147888"/>
              <a:gd name="T82" fmla="*/ 1236860 w 2122487"/>
              <a:gd name="T83" fmla="*/ 776268 h 2147888"/>
              <a:gd name="T84" fmla="*/ 1515992 w 2122487"/>
              <a:gd name="T85" fmla="*/ 787767 h 2147888"/>
              <a:gd name="T86" fmla="*/ 1600201 w 2122487"/>
              <a:gd name="T87" fmla="*/ 1046365 h 2147888"/>
              <a:gd name="T88" fmla="*/ 1601609 w 2122487"/>
              <a:gd name="T89" fmla="*/ 1305669 h 2147888"/>
              <a:gd name="T90" fmla="*/ 1520918 w 2122487"/>
              <a:gd name="T91" fmla="*/ 1543852 h 2147888"/>
              <a:gd name="T92" fmla="*/ 1360241 w 2122487"/>
              <a:gd name="T93" fmla="*/ 1741205 h 2147888"/>
              <a:gd name="T94" fmla="*/ 1120516 w 2122487"/>
              <a:gd name="T95" fmla="*/ 1871678 h 2147888"/>
              <a:gd name="T96" fmla="*/ 933333 w 2122487"/>
              <a:gd name="T97" fmla="*/ 1904296 h 2147888"/>
              <a:gd name="T98" fmla="*/ 637078 w 2122487"/>
              <a:gd name="T99" fmla="*/ 1862291 h 2147888"/>
              <a:gd name="T100" fmla="*/ 363810 w 2122487"/>
              <a:gd name="T101" fmla="*/ 1714923 h 2147888"/>
              <a:gd name="T102" fmla="*/ 147775 w 2122487"/>
              <a:gd name="T103" fmla="*/ 1479789 h 2147888"/>
              <a:gd name="T104" fmla="*/ 36357 w 2122487"/>
              <a:gd name="T105" fmla="*/ 1238790 h 2147888"/>
              <a:gd name="T106" fmla="*/ 3284 w 2122487"/>
              <a:gd name="T107" fmla="*/ 1068424 h 2147888"/>
              <a:gd name="T108" fmla="*/ 30963 w 2122487"/>
              <a:gd name="T109" fmla="*/ 773452 h 2147888"/>
              <a:gd name="T110" fmla="*/ 154578 w 2122487"/>
              <a:gd name="T111" fmla="*/ 533391 h 2147888"/>
              <a:gd name="T112" fmla="*/ 348563 w 2122487"/>
              <a:gd name="T113" fmla="*/ 365371 h 2147888"/>
              <a:gd name="T114" fmla="*/ 592276 w 2122487"/>
              <a:gd name="T115" fmla="*/ 279719 h 2147888"/>
              <a:gd name="T116" fmla="*/ 1692442 w 2122487"/>
              <a:gd name="T117" fmla="*/ 169898 h 2147888"/>
              <a:gd name="T118" fmla="*/ 1726464 w 2122487"/>
              <a:gd name="T119" fmla="*/ 211020 h 2147888"/>
              <a:gd name="T120" fmla="*/ 926586 w 2122487"/>
              <a:gd name="T121" fmla="*/ 1021959 h 2147888"/>
              <a:gd name="T122" fmla="*/ 877782 w 2122487"/>
              <a:gd name="T123" fmla="*/ 1001280 h 2147888"/>
              <a:gd name="T124" fmla="*/ 1654900 w 2122487"/>
              <a:gd name="T125" fmla="*/ 181412 h 21478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22487" h="2147888">
                <a:moveTo>
                  <a:pt x="904800" y="776287"/>
                </a:moveTo>
                <a:lnTo>
                  <a:pt x="914580" y="776287"/>
                </a:lnTo>
                <a:lnTo>
                  <a:pt x="924095" y="776287"/>
                </a:lnTo>
                <a:lnTo>
                  <a:pt x="933610" y="776552"/>
                </a:lnTo>
                <a:lnTo>
                  <a:pt x="943390" y="777081"/>
                </a:lnTo>
                <a:lnTo>
                  <a:pt x="952906" y="777875"/>
                </a:lnTo>
                <a:lnTo>
                  <a:pt x="962421" y="778934"/>
                </a:lnTo>
                <a:lnTo>
                  <a:pt x="971937" y="780257"/>
                </a:lnTo>
                <a:lnTo>
                  <a:pt x="981452" y="781845"/>
                </a:lnTo>
                <a:lnTo>
                  <a:pt x="991232" y="783433"/>
                </a:lnTo>
                <a:lnTo>
                  <a:pt x="1000483" y="785551"/>
                </a:lnTo>
                <a:lnTo>
                  <a:pt x="1009999" y="787668"/>
                </a:lnTo>
                <a:lnTo>
                  <a:pt x="1019250" y="790050"/>
                </a:lnTo>
                <a:lnTo>
                  <a:pt x="1028501" y="792432"/>
                </a:lnTo>
                <a:lnTo>
                  <a:pt x="1037488" y="795343"/>
                </a:lnTo>
                <a:lnTo>
                  <a:pt x="1046475" y="798519"/>
                </a:lnTo>
                <a:lnTo>
                  <a:pt x="1055462" y="801431"/>
                </a:lnTo>
                <a:lnTo>
                  <a:pt x="1064448" y="804872"/>
                </a:lnTo>
                <a:lnTo>
                  <a:pt x="1072907" y="808577"/>
                </a:lnTo>
                <a:lnTo>
                  <a:pt x="1081629" y="812282"/>
                </a:lnTo>
                <a:lnTo>
                  <a:pt x="1090352" y="815988"/>
                </a:lnTo>
                <a:lnTo>
                  <a:pt x="1099074" y="820222"/>
                </a:lnTo>
                <a:lnTo>
                  <a:pt x="1107532" y="824457"/>
                </a:lnTo>
                <a:lnTo>
                  <a:pt x="1115991" y="828956"/>
                </a:lnTo>
                <a:lnTo>
                  <a:pt x="1124449" y="833721"/>
                </a:lnTo>
                <a:lnTo>
                  <a:pt x="1132643" y="838485"/>
                </a:lnTo>
                <a:lnTo>
                  <a:pt x="1140572" y="843778"/>
                </a:lnTo>
                <a:lnTo>
                  <a:pt x="1148766" y="848807"/>
                </a:lnTo>
                <a:lnTo>
                  <a:pt x="1156696" y="854100"/>
                </a:lnTo>
                <a:lnTo>
                  <a:pt x="1164625" y="859658"/>
                </a:lnTo>
                <a:lnTo>
                  <a:pt x="959514" y="1065307"/>
                </a:lnTo>
                <a:lnTo>
                  <a:pt x="956342" y="1068483"/>
                </a:lnTo>
                <a:lnTo>
                  <a:pt x="953699" y="1071394"/>
                </a:lnTo>
                <a:lnTo>
                  <a:pt x="951320" y="1074570"/>
                </a:lnTo>
                <a:lnTo>
                  <a:pt x="948941" y="1078011"/>
                </a:lnTo>
                <a:lnTo>
                  <a:pt x="946826" y="1081452"/>
                </a:lnTo>
                <a:lnTo>
                  <a:pt x="944712" y="1084628"/>
                </a:lnTo>
                <a:lnTo>
                  <a:pt x="943126" y="1088333"/>
                </a:lnTo>
                <a:lnTo>
                  <a:pt x="941804" y="1092039"/>
                </a:lnTo>
                <a:lnTo>
                  <a:pt x="940218" y="1095744"/>
                </a:lnTo>
                <a:lnTo>
                  <a:pt x="938897" y="1099185"/>
                </a:lnTo>
                <a:lnTo>
                  <a:pt x="938104" y="1103155"/>
                </a:lnTo>
                <a:lnTo>
                  <a:pt x="937311" y="1106860"/>
                </a:lnTo>
                <a:lnTo>
                  <a:pt x="936518" y="1110830"/>
                </a:lnTo>
                <a:lnTo>
                  <a:pt x="935989" y="1114536"/>
                </a:lnTo>
                <a:lnTo>
                  <a:pt x="935725" y="1118506"/>
                </a:lnTo>
                <a:lnTo>
                  <a:pt x="935725" y="1122211"/>
                </a:lnTo>
                <a:lnTo>
                  <a:pt x="935725" y="1126181"/>
                </a:lnTo>
                <a:lnTo>
                  <a:pt x="935989" y="1130151"/>
                </a:lnTo>
                <a:lnTo>
                  <a:pt x="936518" y="1133857"/>
                </a:lnTo>
                <a:lnTo>
                  <a:pt x="937311" y="1137827"/>
                </a:lnTo>
                <a:lnTo>
                  <a:pt x="938104" y="1141532"/>
                </a:lnTo>
                <a:lnTo>
                  <a:pt x="938897" y="1145502"/>
                </a:lnTo>
                <a:lnTo>
                  <a:pt x="940218" y="1148943"/>
                </a:lnTo>
                <a:lnTo>
                  <a:pt x="941804" y="1152648"/>
                </a:lnTo>
                <a:lnTo>
                  <a:pt x="943126" y="1156354"/>
                </a:lnTo>
                <a:lnTo>
                  <a:pt x="944712" y="1160059"/>
                </a:lnTo>
                <a:lnTo>
                  <a:pt x="946826" y="1163235"/>
                </a:lnTo>
                <a:lnTo>
                  <a:pt x="948941" y="1166676"/>
                </a:lnTo>
                <a:lnTo>
                  <a:pt x="951320" y="1170116"/>
                </a:lnTo>
                <a:lnTo>
                  <a:pt x="953699" y="1173292"/>
                </a:lnTo>
                <a:lnTo>
                  <a:pt x="956342" y="1176204"/>
                </a:lnTo>
                <a:lnTo>
                  <a:pt x="959514" y="1179380"/>
                </a:lnTo>
                <a:lnTo>
                  <a:pt x="962157" y="1182291"/>
                </a:lnTo>
                <a:lnTo>
                  <a:pt x="965329" y="1184673"/>
                </a:lnTo>
                <a:lnTo>
                  <a:pt x="968501" y="1187320"/>
                </a:lnTo>
                <a:lnTo>
                  <a:pt x="971408" y="1189437"/>
                </a:lnTo>
                <a:lnTo>
                  <a:pt x="974844" y="1191819"/>
                </a:lnTo>
                <a:lnTo>
                  <a:pt x="978280" y="1193407"/>
                </a:lnTo>
                <a:lnTo>
                  <a:pt x="981981" y="1195260"/>
                </a:lnTo>
                <a:lnTo>
                  <a:pt x="985417" y="1196848"/>
                </a:lnTo>
                <a:lnTo>
                  <a:pt x="989117" y="1198171"/>
                </a:lnTo>
                <a:lnTo>
                  <a:pt x="992818" y="1199495"/>
                </a:lnTo>
                <a:lnTo>
                  <a:pt x="996518" y="1200553"/>
                </a:lnTo>
                <a:lnTo>
                  <a:pt x="1000483" y="1201612"/>
                </a:lnTo>
                <a:lnTo>
                  <a:pt x="1004184" y="1202141"/>
                </a:lnTo>
                <a:lnTo>
                  <a:pt x="1008148" y="1202671"/>
                </a:lnTo>
                <a:lnTo>
                  <a:pt x="1012113" y="1202935"/>
                </a:lnTo>
                <a:lnTo>
                  <a:pt x="1016342" y="1202935"/>
                </a:lnTo>
                <a:lnTo>
                  <a:pt x="1020307" y="1202935"/>
                </a:lnTo>
                <a:lnTo>
                  <a:pt x="1024272" y="1202671"/>
                </a:lnTo>
                <a:lnTo>
                  <a:pt x="1028237" y="1202141"/>
                </a:lnTo>
                <a:lnTo>
                  <a:pt x="1032201" y="1201612"/>
                </a:lnTo>
                <a:lnTo>
                  <a:pt x="1035902" y="1200553"/>
                </a:lnTo>
                <a:lnTo>
                  <a:pt x="1039602" y="1199495"/>
                </a:lnTo>
                <a:lnTo>
                  <a:pt x="1043303" y="1198171"/>
                </a:lnTo>
                <a:lnTo>
                  <a:pt x="1047003" y="1196848"/>
                </a:lnTo>
                <a:lnTo>
                  <a:pt x="1050704" y="1195260"/>
                </a:lnTo>
                <a:lnTo>
                  <a:pt x="1054140" y="1193407"/>
                </a:lnTo>
                <a:lnTo>
                  <a:pt x="1057576" y="1191819"/>
                </a:lnTo>
                <a:lnTo>
                  <a:pt x="1061012" y="1189437"/>
                </a:lnTo>
                <a:lnTo>
                  <a:pt x="1064184" y="1187320"/>
                </a:lnTo>
                <a:lnTo>
                  <a:pt x="1067092" y="1184673"/>
                </a:lnTo>
                <a:lnTo>
                  <a:pt x="1070263" y="1182291"/>
                </a:lnTo>
                <a:lnTo>
                  <a:pt x="1073435" y="1179380"/>
                </a:lnTo>
                <a:lnTo>
                  <a:pt x="1277490" y="974790"/>
                </a:lnTo>
                <a:lnTo>
                  <a:pt x="1282776" y="982730"/>
                </a:lnTo>
                <a:lnTo>
                  <a:pt x="1288327" y="990670"/>
                </a:lnTo>
                <a:lnTo>
                  <a:pt x="1293349" y="998610"/>
                </a:lnTo>
                <a:lnTo>
                  <a:pt x="1298106" y="1007080"/>
                </a:lnTo>
                <a:lnTo>
                  <a:pt x="1302864" y="1015284"/>
                </a:lnTo>
                <a:lnTo>
                  <a:pt x="1307358" y="1024018"/>
                </a:lnTo>
                <a:lnTo>
                  <a:pt x="1311851" y="1032488"/>
                </a:lnTo>
                <a:lnTo>
                  <a:pt x="1316080" y="1041222"/>
                </a:lnTo>
                <a:lnTo>
                  <a:pt x="1320309" y="1049956"/>
                </a:lnTo>
                <a:lnTo>
                  <a:pt x="1323745" y="1058955"/>
                </a:lnTo>
                <a:lnTo>
                  <a:pt x="1327710" y="1067954"/>
                </a:lnTo>
                <a:lnTo>
                  <a:pt x="1331146" y="1077217"/>
                </a:lnTo>
                <a:lnTo>
                  <a:pt x="1334582" y="1086216"/>
                </a:lnTo>
                <a:lnTo>
                  <a:pt x="1337490" y="1095744"/>
                </a:lnTo>
                <a:lnTo>
                  <a:pt x="1340662" y="1105007"/>
                </a:lnTo>
                <a:lnTo>
                  <a:pt x="1343569" y="1114536"/>
                </a:lnTo>
                <a:lnTo>
                  <a:pt x="1345948" y="1124328"/>
                </a:lnTo>
                <a:lnTo>
                  <a:pt x="1348327" y="1134386"/>
                </a:lnTo>
                <a:lnTo>
                  <a:pt x="1350442" y="1144179"/>
                </a:lnTo>
                <a:lnTo>
                  <a:pt x="1352556" y="1153971"/>
                </a:lnTo>
                <a:lnTo>
                  <a:pt x="1354142" y="1164029"/>
                </a:lnTo>
                <a:lnTo>
                  <a:pt x="1355464" y="1173822"/>
                </a:lnTo>
                <a:lnTo>
                  <a:pt x="1356785" y="1183350"/>
                </a:lnTo>
                <a:lnTo>
                  <a:pt x="1357578" y="1193143"/>
                </a:lnTo>
                <a:lnTo>
                  <a:pt x="1358371" y="1202935"/>
                </a:lnTo>
                <a:lnTo>
                  <a:pt x="1358900" y="1212464"/>
                </a:lnTo>
                <a:lnTo>
                  <a:pt x="1358900" y="1221992"/>
                </a:lnTo>
                <a:lnTo>
                  <a:pt x="1358900" y="1231520"/>
                </a:lnTo>
                <a:lnTo>
                  <a:pt x="1358900" y="1241048"/>
                </a:lnTo>
                <a:lnTo>
                  <a:pt x="1358371" y="1250576"/>
                </a:lnTo>
                <a:lnTo>
                  <a:pt x="1357843" y="1260104"/>
                </a:lnTo>
                <a:lnTo>
                  <a:pt x="1357050" y="1269368"/>
                </a:lnTo>
                <a:lnTo>
                  <a:pt x="1355728" y="1278631"/>
                </a:lnTo>
                <a:lnTo>
                  <a:pt x="1354406" y="1287895"/>
                </a:lnTo>
                <a:lnTo>
                  <a:pt x="1353085" y="1296893"/>
                </a:lnTo>
                <a:lnTo>
                  <a:pt x="1350970" y="1306157"/>
                </a:lnTo>
                <a:lnTo>
                  <a:pt x="1349120" y="1315156"/>
                </a:lnTo>
                <a:lnTo>
                  <a:pt x="1346741" y="1324154"/>
                </a:lnTo>
                <a:lnTo>
                  <a:pt x="1344627" y="1332889"/>
                </a:lnTo>
                <a:lnTo>
                  <a:pt x="1341983" y="1341358"/>
                </a:lnTo>
                <a:lnTo>
                  <a:pt x="1339076" y="1350092"/>
                </a:lnTo>
                <a:lnTo>
                  <a:pt x="1336168" y="1358826"/>
                </a:lnTo>
                <a:lnTo>
                  <a:pt x="1332732" y="1367296"/>
                </a:lnTo>
                <a:lnTo>
                  <a:pt x="1329560" y="1375500"/>
                </a:lnTo>
                <a:lnTo>
                  <a:pt x="1325860" y="1383970"/>
                </a:lnTo>
                <a:lnTo>
                  <a:pt x="1321895" y="1391910"/>
                </a:lnTo>
                <a:lnTo>
                  <a:pt x="1317930" y="1399850"/>
                </a:lnTo>
                <a:lnTo>
                  <a:pt x="1313701" y="1407790"/>
                </a:lnTo>
                <a:lnTo>
                  <a:pt x="1309208" y="1415730"/>
                </a:lnTo>
                <a:lnTo>
                  <a:pt x="1304450" y="1423406"/>
                </a:lnTo>
                <a:lnTo>
                  <a:pt x="1299428" y="1431081"/>
                </a:lnTo>
                <a:lnTo>
                  <a:pt x="1294406" y="1438492"/>
                </a:lnTo>
                <a:lnTo>
                  <a:pt x="1289384" y="1445638"/>
                </a:lnTo>
                <a:lnTo>
                  <a:pt x="1283833" y="1453049"/>
                </a:lnTo>
                <a:lnTo>
                  <a:pt x="1278018" y="1459930"/>
                </a:lnTo>
                <a:lnTo>
                  <a:pt x="1272203" y="1466812"/>
                </a:lnTo>
                <a:lnTo>
                  <a:pt x="1266388" y="1473428"/>
                </a:lnTo>
                <a:lnTo>
                  <a:pt x="1260044" y="1480045"/>
                </a:lnTo>
                <a:lnTo>
                  <a:pt x="1253701" y="1486397"/>
                </a:lnTo>
                <a:lnTo>
                  <a:pt x="1247093" y="1492749"/>
                </a:lnTo>
                <a:lnTo>
                  <a:pt x="1240221" y="1498837"/>
                </a:lnTo>
                <a:lnTo>
                  <a:pt x="1233613" y="1504659"/>
                </a:lnTo>
                <a:lnTo>
                  <a:pt x="1226212" y="1510218"/>
                </a:lnTo>
                <a:lnTo>
                  <a:pt x="1218811" y="1516040"/>
                </a:lnTo>
                <a:lnTo>
                  <a:pt x="1211674" y="1521334"/>
                </a:lnTo>
                <a:lnTo>
                  <a:pt x="1203745" y="1526362"/>
                </a:lnTo>
                <a:lnTo>
                  <a:pt x="1195815" y="1531391"/>
                </a:lnTo>
                <a:lnTo>
                  <a:pt x="1187885" y="1536155"/>
                </a:lnTo>
                <a:lnTo>
                  <a:pt x="1179691" y="1540655"/>
                </a:lnTo>
                <a:lnTo>
                  <a:pt x="1171233" y="1545154"/>
                </a:lnTo>
                <a:lnTo>
                  <a:pt x="1162775" y="1549389"/>
                </a:lnTo>
                <a:lnTo>
                  <a:pt x="1154053" y="1553359"/>
                </a:lnTo>
                <a:lnTo>
                  <a:pt x="1145066" y="1557064"/>
                </a:lnTo>
                <a:lnTo>
                  <a:pt x="1136079" y="1560240"/>
                </a:lnTo>
                <a:lnTo>
                  <a:pt x="1127092" y="1563681"/>
                </a:lnTo>
                <a:lnTo>
                  <a:pt x="1117577" y="1566592"/>
                </a:lnTo>
                <a:lnTo>
                  <a:pt x="1108325" y="1569239"/>
                </a:lnTo>
                <a:lnTo>
                  <a:pt x="1098546" y="1571886"/>
                </a:lnTo>
                <a:lnTo>
                  <a:pt x="1089030" y="1574003"/>
                </a:lnTo>
                <a:lnTo>
                  <a:pt x="1078986" y="1576385"/>
                </a:lnTo>
                <a:lnTo>
                  <a:pt x="1068942" y="1577973"/>
                </a:lnTo>
                <a:lnTo>
                  <a:pt x="1058633" y="1579296"/>
                </a:lnTo>
                <a:lnTo>
                  <a:pt x="1048589" y="1580620"/>
                </a:lnTo>
                <a:lnTo>
                  <a:pt x="1038545" y="1581678"/>
                </a:lnTo>
                <a:lnTo>
                  <a:pt x="1028501" y="1582208"/>
                </a:lnTo>
                <a:lnTo>
                  <a:pt x="1017928" y="1582472"/>
                </a:lnTo>
                <a:lnTo>
                  <a:pt x="1007884" y="1582737"/>
                </a:lnTo>
                <a:lnTo>
                  <a:pt x="997840" y="1582472"/>
                </a:lnTo>
                <a:lnTo>
                  <a:pt x="987796" y="1582208"/>
                </a:lnTo>
                <a:lnTo>
                  <a:pt x="977752" y="1581414"/>
                </a:lnTo>
                <a:lnTo>
                  <a:pt x="967443" y="1580620"/>
                </a:lnTo>
                <a:lnTo>
                  <a:pt x="957399" y="1579032"/>
                </a:lnTo>
                <a:lnTo>
                  <a:pt x="947355" y="1577708"/>
                </a:lnTo>
                <a:lnTo>
                  <a:pt x="937575" y="1576120"/>
                </a:lnTo>
                <a:lnTo>
                  <a:pt x="927531" y="1574003"/>
                </a:lnTo>
                <a:lnTo>
                  <a:pt x="917487" y="1571886"/>
                </a:lnTo>
                <a:lnTo>
                  <a:pt x="907443" y="1569239"/>
                </a:lnTo>
                <a:lnTo>
                  <a:pt x="897663" y="1566857"/>
                </a:lnTo>
                <a:lnTo>
                  <a:pt x="887883" y="1563681"/>
                </a:lnTo>
                <a:lnTo>
                  <a:pt x="878103" y="1560505"/>
                </a:lnTo>
                <a:lnTo>
                  <a:pt x="868324" y="1557064"/>
                </a:lnTo>
                <a:lnTo>
                  <a:pt x="858808" y="1553359"/>
                </a:lnTo>
                <a:lnTo>
                  <a:pt x="849028" y="1549389"/>
                </a:lnTo>
                <a:lnTo>
                  <a:pt x="839513" y="1545419"/>
                </a:lnTo>
                <a:lnTo>
                  <a:pt x="829997" y="1540919"/>
                </a:lnTo>
                <a:lnTo>
                  <a:pt x="820746" y="1536420"/>
                </a:lnTo>
                <a:lnTo>
                  <a:pt x="811495" y="1531656"/>
                </a:lnTo>
                <a:lnTo>
                  <a:pt x="802508" y="1526627"/>
                </a:lnTo>
                <a:lnTo>
                  <a:pt x="793257" y="1521334"/>
                </a:lnTo>
                <a:lnTo>
                  <a:pt x="784535" y="1515776"/>
                </a:lnTo>
                <a:lnTo>
                  <a:pt x="775548" y="1509953"/>
                </a:lnTo>
                <a:lnTo>
                  <a:pt x="766825" y="1504130"/>
                </a:lnTo>
                <a:lnTo>
                  <a:pt x="758367" y="1498307"/>
                </a:lnTo>
                <a:lnTo>
                  <a:pt x="749909" y="1491691"/>
                </a:lnTo>
                <a:lnTo>
                  <a:pt x="741451" y="1485339"/>
                </a:lnTo>
                <a:lnTo>
                  <a:pt x="733257" y="1478457"/>
                </a:lnTo>
                <a:lnTo>
                  <a:pt x="725063" y="1471840"/>
                </a:lnTo>
                <a:lnTo>
                  <a:pt x="717398" y="1464694"/>
                </a:lnTo>
                <a:lnTo>
                  <a:pt x="709468" y="1457548"/>
                </a:lnTo>
                <a:lnTo>
                  <a:pt x="701803" y="1450137"/>
                </a:lnTo>
                <a:lnTo>
                  <a:pt x="694402" y="1442197"/>
                </a:lnTo>
                <a:lnTo>
                  <a:pt x="687001" y="1434787"/>
                </a:lnTo>
                <a:lnTo>
                  <a:pt x="679864" y="1426582"/>
                </a:lnTo>
                <a:lnTo>
                  <a:pt x="672992" y="1418377"/>
                </a:lnTo>
                <a:lnTo>
                  <a:pt x="666120" y="1410172"/>
                </a:lnTo>
                <a:lnTo>
                  <a:pt x="659512" y="1401967"/>
                </a:lnTo>
                <a:lnTo>
                  <a:pt x="652904" y="1393233"/>
                </a:lnTo>
                <a:lnTo>
                  <a:pt x="646824" y="1384499"/>
                </a:lnTo>
                <a:lnTo>
                  <a:pt x="641009" y="1375500"/>
                </a:lnTo>
                <a:lnTo>
                  <a:pt x="635194" y="1366502"/>
                </a:lnTo>
                <a:lnTo>
                  <a:pt x="629379" y="1357238"/>
                </a:lnTo>
                <a:lnTo>
                  <a:pt x="623829" y="1347975"/>
                </a:lnTo>
                <a:lnTo>
                  <a:pt x="618807" y="1338447"/>
                </a:lnTo>
                <a:lnTo>
                  <a:pt x="613784" y="1328918"/>
                </a:lnTo>
                <a:lnTo>
                  <a:pt x="609027" y="1319126"/>
                </a:lnTo>
                <a:lnTo>
                  <a:pt x="604533" y="1309068"/>
                </a:lnTo>
                <a:lnTo>
                  <a:pt x="600040" y="1299275"/>
                </a:lnTo>
                <a:lnTo>
                  <a:pt x="595811" y="1289218"/>
                </a:lnTo>
                <a:lnTo>
                  <a:pt x="592110" y="1278896"/>
                </a:lnTo>
                <a:lnTo>
                  <a:pt x="588410" y="1268309"/>
                </a:lnTo>
                <a:lnTo>
                  <a:pt x="585238" y="1257987"/>
                </a:lnTo>
                <a:lnTo>
                  <a:pt x="581802" y="1247665"/>
                </a:lnTo>
                <a:lnTo>
                  <a:pt x="578894" y="1237078"/>
                </a:lnTo>
                <a:lnTo>
                  <a:pt x="576515" y="1225962"/>
                </a:lnTo>
                <a:lnTo>
                  <a:pt x="573872" y="1215375"/>
                </a:lnTo>
                <a:lnTo>
                  <a:pt x="572022" y="1204523"/>
                </a:lnTo>
                <a:lnTo>
                  <a:pt x="570172" y="1193937"/>
                </a:lnTo>
                <a:lnTo>
                  <a:pt x="568586" y="1183615"/>
                </a:lnTo>
                <a:lnTo>
                  <a:pt x="567529" y="1173028"/>
                </a:lnTo>
                <a:lnTo>
                  <a:pt x="566736" y="1162441"/>
                </a:lnTo>
                <a:lnTo>
                  <a:pt x="565678" y="1152119"/>
                </a:lnTo>
                <a:lnTo>
                  <a:pt x="565414" y="1141797"/>
                </a:lnTo>
                <a:lnTo>
                  <a:pt x="565150" y="1131210"/>
                </a:lnTo>
                <a:lnTo>
                  <a:pt x="565414" y="1121152"/>
                </a:lnTo>
                <a:lnTo>
                  <a:pt x="565678" y="1110830"/>
                </a:lnTo>
                <a:lnTo>
                  <a:pt x="566471" y="1100773"/>
                </a:lnTo>
                <a:lnTo>
                  <a:pt x="567529" y="1090980"/>
                </a:lnTo>
                <a:lnTo>
                  <a:pt x="568586" y="1080923"/>
                </a:lnTo>
                <a:lnTo>
                  <a:pt x="569907" y="1071130"/>
                </a:lnTo>
                <a:lnTo>
                  <a:pt x="571493" y="1061337"/>
                </a:lnTo>
                <a:lnTo>
                  <a:pt x="573344" y="1051809"/>
                </a:lnTo>
                <a:lnTo>
                  <a:pt x="575723" y="1042281"/>
                </a:lnTo>
                <a:lnTo>
                  <a:pt x="577837" y="1033017"/>
                </a:lnTo>
                <a:lnTo>
                  <a:pt x="580480" y="1023754"/>
                </a:lnTo>
                <a:lnTo>
                  <a:pt x="583123" y="1014755"/>
                </a:lnTo>
                <a:lnTo>
                  <a:pt x="586295" y="1005756"/>
                </a:lnTo>
                <a:lnTo>
                  <a:pt x="589467" y="996757"/>
                </a:lnTo>
                <a:lnTo>
                  <a:pt x="592903" y="988023"/>
                </a:lnTo>
                <a:lnTo>
                  <a:pt x="596604" y="979289"/>
                </a:lnTo>
                <a:lnTo>
                  <a:pt x="600568" y="970820"/>
                </a:lnTo>
                <a:lnTo>
                  <a:pt x="604533" y="962615"/>
                </a:lnTo>
                <a:lnTo>
                  <a:pt x="609027" y="954410"/>
                </a:lnTo>
                <a:lnTo>
                  <a:pt x="613520" y="946205"/>
                </a:lnTo>
                <a:lnTo>
                  <a:pt x="618278" y="938001"/>
                </a:lnTo>
                <a:lnTo>
                  <a:pt x="623036" y="930590"/>
                </a:lnTo>
                <a:lnTo>
                  <a:pt x="628322" y="922650"/>
                </a:lnTo>
                <a:lnTo>
                  <a:pt x="633344" y="915239"/>
                </a:lnTo>
                <a:lnTo>
                  <a:pt x="638895" y="908093"/>
                </a:lnTo>
                <a:lnTo>
                  <a:pt x="644710" y="900947"/>
                </a:lnTo>
                <a:lnTo>
                  <a:pt x="650525" y="894065"/>
                </a:lnTo>
                <a:lnTo>
                  <a:pt x="656340" y="887184"/>
                </a:lnTo>
                <a:lnTo>
                  <a:pt x="662683" y="880567"/>
                </a:lnTo>
                <a:lnTo>
                  <a:pt x="669027" y="873950"/>
                </a:lnTo>
                <a:lnTo>
                  <a:pt x="675371" y="867863"/>
                </a:lnTo>
                <a:lnTo>
                  <a:pt x="682243" y="861511"/>
                </a:lnTo>
                <a:lnTo>
                  <a:pt x="688851" y="855688"/>
                </a:lnTo>
                <a:lnTo>
                  <a:pt x="695988" y="850130"/>
                </a:lnTo>
                <a:lnTo>
                  <a:pt x="703124" y="844572"/>
                </a:lnTo>
                <a:lnTo>
                  <a:pt x="710525" y="839279"/>
                </a:lnTo>
                <a:lnTo>
                  <a:pt x="718190" y="833985"/>
                </a:lnTo>
                <a:lnTo>
                  <a:pt x="725591" y="828956"/>
                </a:lnTo>
                <a:lnTo>
                  <a:pt x="733521" y="824192"/>
                </a:lnTo>
                <a:lnTo>
                  <a:pt x="741451" y="819693"/>
                </a:lnTo>
                <a:lnTo>
                  <a:pt x="749644" y="815458"/>
                </a:lnTo>
                <a:lnTo>
                  <a:pt x="757574" y="811224"/>
                </a:lnTo>
                <a:lnTo>
                  <a:pt x="765768" y="807518"/>
                </a:lnTo>
                <a:lnTo>
                  <a:pt x="774226" y="803813"/>
                </a:lnTo>
                <a:lnTo>
                  <a:pt x="782949" y="800372"/>
                </a:lnTo>
                <a:lnTo>
                  <a:pt x="791671" y="796931"/>
                </a:lnTo>
                <a:lnTo>
                  <a:pt x="800394" y="794285"/>
                </a:lnTo>
                <a:lnTo>
                  <a:pt x="809381" y="791373"/>
                </a:lnTo>
                <a:lnTo>
                  <a:pt x="818632" y="788991"/>
                </a:lnTo>
                <a:lnTo>
                  <a:pt x="827883" y="786345"/>
                </a:lnTo>
                <a:lnTo>
                  <a:pt x="837134" y="784492"/>
                </a:lnTo>
                <a:lnTo>
                  <a:pt x="846650" y="782375"/>
                </a:lnTo>
                <a:lnTo>
                  <a:pt x="856165" y="780787"/>
                </a:lnTo>
                <a:lnTo>
                  <a:pt x="865680" y="779198"/>
                </a:lnTo>
                <a:lnTo>
                  <a:pt x="875460" y="778140"/>
                </a:lnTo>
                <a:lnTo>
                  <a:pt x="885240" y="777346"/>
                </a:lnTo>
                <a:lnTo>
                  <a:pt x="894756" y="776816"/>
                </a:lnTo>
                <a:lnTo>
                  <a:pt x="904800" y="776287"/>
                </a:lnTo>
                <a:close/>
                <a:moveTo>
                  <a:pt x="797783" y="304800"/>
                </a:moveTo>
                <a:lnTo>
                  <a:pt x="819466" y="304800"/>
                </a:lnTo>
                <a:lnTo>
                  <a:pt x="840885" y="305594"/>
                </a:lnTo>
                <a:lnTo>
                  <a:pt x="862304" y="306652"/>
                </a:lnTo>
                <a:lnTo>
                  <a:pt x="883722" y="307975"/>
                </a:lnTo>
                <a:lnTo>
                  <a:pt x="904877" y="310356"/>
                </a:lnTo>
                <a:lnTo>
                  <a:pt x="925767" y="312738"/>
                </a:lnTo>
                <a:lnTo>
                  <a:pt x="946921" y="315913"/>
                </a:lnTo>
                <a:lnTo>
                  <a:pt x="968075" y="319617"/>
                </a:lnTo>
                <a:lnTo>
                  <a:pt x="988701" y="323586"/>
                </a:lnTo>
                <a:lnTo>
                  <a:pt x="1009591" y="328083"/>
                </a:lnTo>
                <a:lnTo>
                  <a:pt x="1029952" y="333111"/>
                </a:lnTo>
                <a:lnTo>
                  <a:pt x="1050577" y="338402"/>
                </a:lnTo>
                <a:lnTo>
                  <a:pt x="1070674" y="344223"/>
                </a:lnTo>
                <a:lnTo>
                  <a:pt x="1090770" y="350838"/>
                </a:lnTo>
                <a:lnTo>
                  <a:pt x="1110603" y="357188"/>
                </a:lnTo>
                <a:lnTo>
                  <a:pt x="1130170" y="364331"/>
                </a:lnTo>
                <a:lnTo>
                  <a:pt x="1149474" y="371740"/>
                </a:lnTo>
                <a:lnTo>
                  <a:pt x="1168513" y="379677"/>
                </a:lnTo>
                <a:lnTo>
                  <a:pt x="1187816" y="387879"/>
                </a:lnTo>
                <a:lnTo>
                  <a:pt x="1206855" y="396611"/>
                </a:lnTo>
                <a:lnTo>
                  <a:pt x="1225629" y="405606"/>
                </a:lnTo>
                <a:lnTo>
                  <a:pt x="1244139" y="415131"/>
                </a:lnTo>
                <a:lnTo>
                  <a:pt x="1262649" y="424656"/>
                </a:lnTo>
                <a:lnTo>
                  <a:pt x="1280895" y="434975"/>
                </a:lnTo>
                <a:lnTo>
                  <a:pt x="1298876" y="445294"/>
                </a:lnTo>
                <a:lnTo>
                  <a:pt x="1316593" y="456406"/>
                </a:lnTo>
                <a:lnTo>
                  <a:pt x="1334310" y="467519"/>
                </a:lnTo>
                <a:lnTo>
                  <a:pt x="1351762" y="479161"/>
                </a:lnTo>
                <a:lnTo>
                  <a:pt x="1368686" y="491067"/>
                </a:lnTo>
                <a:lnTo>
                  <a:pt x="1385609" y="503502"/>
                </a:lnTo>
                <a:lnTo>
                  <a:pt x="1404648" y="517790"/>
                </a:lnTo>
                <a:lnTo>
                  <a:pt x="1423158" y="532871"/>
                </a:lnTo>
                <a:lnTo>
                  <a:pt x="1441404" y="548217"/>
                </a:lnTo>
                <a:lnTo>
                  <a:pt x="1459385" y="563563"/>
                </a:lnTo>
                <a:lnTo>
                  <a:pt x="1273491" y="749565"/>
                </a:lnTo>
                <a:lnTo>
                  <a:pt x="1260270" y="738717"/>
                </a:lnTo>
                <a:lnTo>
                  <a:pt x="1253394" y="733161"/>
                </a:lnTo>
                <a:lnTo>
                  <a:pt x="1246519" y="728134"/>
                </a:lnTo>
                <a:lnTo>
                  <a:pt x="1235149" y="720196"/>
                </a:lnTo>
                <a:lnTo>
                  <a:pt x="1224043" y="712259"/>
                </a:lnTo>
                <a:lnTo>
                  <a:pt x="1212408" y="704850"/>
                </a:lnTo>
                <a:lnTo>
                  <a:pt x="1200773" y="697706"/>
                </a:lnTo>
                <a:lnTo>
                  <a:pt x="1188874" y="690298"/>
                </a:lnTo>
                <a:lnTo>
                  <a:pt x="1176710" y="683684"/>
                </a:lnTo>
                <a:lnTo>
                  <a:pt x="1164811" y="677069"/>
                </a:lnTo>
                <a:lnTo>
                  <a:pt x="1152647" y="670719"/>
                </a:lnTo>
                <a:lnTo>
                  <a:pt x="1140219" y="664634"/>
                </a:lnTo>
                <a:lnTo>
                  <a:pt x="1128055" y="658813"/>
                </a:lnTo>
                <a:lnTo>
                  <a:pt x="1115362" y="653521"/>
                </a:lnTo>
                <a:lnTo>
                  <a:pt x="1102670" y="648229"/>
                </a:lnTo>
                <a:lnTo>
                  <a:pt x="1089713" y="643202"/>
                </a:lnTo>
                <a:lnTo>
                  <a:pt x="1076756" y="638704"/>
                </a:lnTo>
                <a:lnTo>
                  <a:pt x="1064063" y="634206"/>
                </a:lnTo>
                <a:lnTo>
                  <a:pt x="1051106" y="629973"/>
                </a:lnTo>
                <a:lnTo>
                  <a:pt x="1037885" y="626004"/>
                </a:lnTo>
                <a:lnTo>
                  <a:pt x="1024399" y="622565"/>
                </a:lnTo>
                <a:lnTo>
                  <a:pt x="1010913" y="619390"/>
                </a:lnTo>
                <a:lnTo>
                  <a:pt x="997427" y="616479"/>
                </a:lnTo>
                <a:lnTo>
                  <a:pt x="983941" y="613569"/>
                </a:lnTo>
                <a:lnTo>
                  <a:pt x="970191" y="611452"/>
                </a:lnTo>
                <a:lnTo>
                  <a:pt x="956705" y="609336"/>
                </a:lnTo>
                <a:lnTo>
                  <a:pt x="942954" y="607748"/>
                </a:lnTo>
                <a:lnTo>
                  <a:pt x="928940" y="606425"/>
                </a:lnTo>
                <a:lnTo>
                  <a:pt x="915189" y="605102"/>
                </a:lnTo>
                <a:lnTo>
                  <a:pt x="901439" y="604573"/>
                </a:lnTo>
                <a:lnTo>
                  <a:pt x="887424" y="604044"/>
                </a:lnTo>
                <a:lnTo>
                  <a:pt x="873410" y="604044"/>
                </a:lnTo>
                <a:lnTo>
                  <a:pt x="859395" y="604573"/>
                </a:lnTo>
                <a:lnTo>
                  <a:pt x="845380" y="605102"/>
                </a:lnTo>
                <a:lnTo>
                  <a:pt x="831365" y="606425"/>
                </a:lnTo>
                <a:lnTo>
                  <a:pt x="817351" y="607748"/>
                </a:lnTo>
                <a:lnTo>
                  <a:pt x="803071" y="609336"/>
                </a:lnTo>
                <a:lnTo>
                  <a:pt x="789057" y="611452"/>
                </a:lnTo>
                <a:lnTo>
                  <a:pt x="775306" y="613834"/>
                </a:lnTo>
                <a:lnTo>
                  <a:pt x="761820" y="616744"/>
                </a:lnTo>
                <a:lnTo>
                  <a:pt x="748599" y="619919"/>
                </a:lnTo>
                <a:lnTo>
                  <a:pt x="735377" y="623359"/>
                </a:lnTo>
                <a:lnTo>
                  <a:pt x="722156" y="627063"/>
                </a:lnTo>
                <a:lnTo>
                  <a:pt x="709199" y="631296"/>
                </a:lnTo>
                <a:lnTo>
                  <a:pt x="696506" y="635794"/>
                </a:lnTo>
                <a:lnTo>
                  <a:pt x="683814" y="640556"/>
                </a:lnTo>
                <a:lnTo>
                  <a:pt x="671650" y="645584"/>
                </a:lnTo>
                <a:lnTo>
                  <a:pt x="659486" y="650875"/>
                </a:lnTo>
                <a:lnTo>
                  <a:pt x="647323" y="656696"/>
                </a:lnTo>
                <a:lnTo>
                  <a:pt x="635952" y="662517"/>
                </a:lnTo>
                <a:lnTo>
                  <a:pt x="624053" y="668867"/>
                </a:lnTo>
                <a:lnTo>
                  <a:pt x="612682" y="675481"/>
                </a:lnTo>
                <a:lnTo>
                  <a:pt x="601312" y="682361"/>
                </a:lnTo>
                <a:lnTo>
                  <a:pt x="590206" y="689769"/>
                </a:lnTo>
                <a:lnTo>
                  <a:pt x="579100" y="697442"/>
                </a:lnTo>
                <a:lnTo>
                  <a:pt x="568523" y="705115"/>
                </a:lnTo>
                <a:lnTo>
                  <a:pt x="558210" y="713317"/>
                </a:lnTo>
                <a:lnTo>
                  <a:pt x="548162" y="721784"/>
                </a:lnTo>
                <a:lnTo>
                  <a:pt x="537849" y="730515"/>
                </a:lnTo>
                <a:lnTo>
                  <a:pt x="528329" y="739246"/>
                </a:lnTo>
                <a:lnTo>
                  <a:pt x="518810" y="748507"/>
                </a:lnTo>
                <a:lnTo>
                  <a:pt x="509555" y="758032"/>
                </a:lnTo>
                <a:lnTo>
                  <a:pt x="500564" y="767557"/>
                </a:lnTo>
                <a:lnTo>
                  <a:pt x="491838" y="777346"/>
                </a:lnTo>
                <a:lnTo>
                  <a:pt x="483641" y="787665"/>
                </a:lnTo>
                <a:lnTo>
                  <a:pt x="475444" y="798248"/>
                </a:lnTo>
                <a:lnTo>
                  <a:pt x="467246" y="808832"/>
                </a:lnTo>
                <a:lnTo>
                  <a:pt x="459578" y="819679"/>
                </a:lnTo>
                <a:lnTo>
                  <a:pt x="452174" y="831057"/>
                </a:lnTo>
                <a:lnTo>
                  <a:pt x="444770" y="842434"/>
                </a:lnTo>
                <a:lnTo>
                  <a:pt x="438159" y="854340"/>
                </a:lnTo>
                <a:lnTo>
                  <a:pt x="431284" y="866246"/>
                </a:lnTo>
                <a:lnTo>
                  <a:pt x="425202" y="878417"/>
                </a:lnTo>
                <a:lnTo>
                  <a:pt x="419120" y="890852"/>
                </a:lnTo>
                <a:lnTo>
                  <a:pt x="413303" y="903288"/>
                </a:lnTo>
                <a:lnTo>
                  <a:pt x="408014" y="915988"/>
                </a:lnTo>
                <a:lnTo>
                  <a:pt x="402990" y="928952"/>
                </a:lnTo>
                <a:lnTo>
                  <a:pt x="398495" y="941917"/>
                </a:lnTo>
                <a:lnTo>
                  <a:pt x="393999" y="955411"/>
                </a:lnTo>
                <a:lnTo>
                  <a:pt x="390033" y="968905"/>
                </a:lnTo>
                <a:lnTo>
                  <a:pt x="386331" y="982398"/>
                </a:lnTo>
                <a:lnTo>
                  <a:pt x="383158" y="996157"/>
                </a:lnTo>
                <a:lnTo>
                  <a:pt x="379985" y="1010180"/>
                </a:lnTo>
                <a:lnTo>
                  <a:pt x="377076" y="1024467"/>
                </a:lnTo>
                <a:lnTo>
                  <a:pt x="374961" y="1038755"/>
                </a:lnTo>
                <a:lnTo>
                  <a:pt x="372845" y="1053571"/>
                </a:lnTo>
                <a:lnTo>
                  <a:pt x="371523" y="1068388"/>
                </a:lnTo>
                <a:lnTo>
                  <a:pt x="370201" y="1083205"/>
                </a:lnTo>
                <a:lnTo>
                  <a:pt x="369672" y="1098021"/>
                </a:lnTo>
                <a:lnTo>
                  <a:pt x="368879" y="1113367"/>
                </a:lnTo>
                <a:lnTo>
                  <a:pt x="368879" y="1128448"/>
                </a:lnTo>
                <a:lnTo>
                  <a:pt x="369143" y="1143794"/>
                </a:lnTo>
                <a:lnTo>
                  <a:pt x="370201" y="1159140"/>
                </a:lnTo>
                <a:lnTo>
                  <a:pt x="371523" y="1174750"/>
                </a:lnTo>
                <a:lnTo>
                  <a:pt x="372845" y="1190096"/>
                </a:lnTo>
                <a:lnTo>
                  <a:pt x="374961" y="1205971"/>
                </a:lnTo>
                <a:lnTo>
                  <a:pt x="377340" y="1221582"/>
                </a:lnTo>
                <a:lnTo>
                  <a:pt x="380249" y="1237721"/>
                </a:lnTo>
                <a:lnTo>
                  <a:pt x="383687" y="1253332"/>
                </a:lnTo>
                <a:lnTo>
                  <a:pt x="387124" y="1269471"/>
                </a:lnTo>
                <a:lnTo>
                  <a:pt x="391355" y="1285346"/>
                </a:lnTo>
                <a:lnTo>
                  <a:pt x="395850" y="1300957"/>
                </a:lnTo>
                <a:lnTo>
                  <a:pt x="400875" y="1316567"/>
                </a:lnTo>
                <a:lnTo>
                  <a:pt x="406163" y="1331648"/>
                </a:lnTo>
                <a:lnTo>
                  <a:pt x="411716" y="1347259"/>
                </a:lnTo>
                <a:lnTo>
                  <a:pt x="417798" y="1362075"/>
                </a:lnTo>
                <a:lnTo>
                  <a:pt x="423880" y="1376892"/>
                </a:lnTo>
                <a:lnTo>
                  <a:pt x="430755" y="1391709"/>
                </a:lnTo>
                <a:lnTo>
                  <a:pt x="437630" y="1406261"/>
                </a:lnTo>
                <a:lnTo>
                  <a:pt x="445034" y="1420548"/>
                </a:lnTo>
                <a:lnTo>
                  <a:pt x="452967" y="1434571"/>
                </a:lnTo>
                <a:lnTo>
                  <a:pt x="460900" y="1448330"/>
                </a:lnTo>
                <a:lnTo>
                  <a:pt x="469097" y="1462088"/>
                </a:lnTo>
                <a:lnTo>
                  <a:pt x="477823" y="1475582"/>
                </a:lnTo>
                <a:lnTo>
                  <a:pt x="486814" y="1488811"/>
                </a:lnTo>
                <a:lnTo>
                  <a:pt x="496069" y="1502040"/>
                </a:lnTo>
                <a:lnTo>
                  <a:pt x="505589" y="1515005"/>
                </a:lnTo>
                <a:lnTo>
                  <a:pt x="515637" y="1527176"/>
                </a:lnTo>
                <a:lnTo>
                  <a:pt x="525685" y="1539611"/>
                </a:lnTo>
                <a:lnTo>
                  <a:pt x="535733" y="1551782"/>
                </a:lnTo>
                <a:lnTo>
                  <a:pt x="546311" y="1563423"/>
                </a:lnTo>
                <a:lnTo>
                  <a:pt x="557417" y="1575065"/>
                </a:lnTo>
                <a:lnTo>
                  <a:pt x="568523" y="1586442"/>
                </a:lnTo>
                <a:lnTo>
                  <a:pt x="579893" y="1597555"/>
                </a:lnTo>
                <a:lnTo>
                  <a:pt x="591264" y="1608138"/>
                </a:lnTo>
                <a:lnTo>
                  <a:pt x="603163" y="1618457"/>
                </a:lnTo>
                <a:lnTo>
                  <a:pt x="615062" y="1628776"/>
                </a:lnTo>
                <a:lnTo>
                  <a:pt x="627490" y="1638830"/>
                </a:lnTo>
                <a:lnTo>
                  <a:pt x="639919" y="1648355"/>
                </a:lnTo>
                <a:lnTo>
                  <a:pt x="652347" y="1657615"/>
                </a:lnTo>
                <a:lnTo>
                  <a:pt x="665304" y="1666611"/>
                </a:lnTo>
                <a:lnTo>
                  <a:pt x="678261" y="1675342"/>
                </a:lnTo>
                <a:lnTo>
                  <a:pt x="691482" y="1683544"/>
                </a:lnTo>
                <a:lnTo>
                  <a:pt x="704968" y="1691482"/>
                </a:lnTo>
                <a:lnTo>
                  <a:pt x="718454" y="1699155"/>
                </a:lnTo>
                <a:lnTo>
                  <a:pt x="731940" y="1706828"/>
                </a:lnTo>
                <a:lnTo>
                  <a:pt x="745690" y="1713707"/>
                </a:lnTo>
                <a:lnTo>
                  <a:pt x="759441" y="1720057"/>
                </a:lnTo>
                <a:lnTo>
                  <a:pt x="773455" y="1726671"/>
                </a:lnTo>
                <a:lnTo>
                  <a:pt x="787734" y="1732492"/>
                </a:lnTo>
                <a:lnTo>
                  <a:pt x="801749" y="1738313"/>
                </a:lnTo>
                <a:lnTo>
                  <a:pt x="816293" y="1743605"/>
                </a:lnTo>
                <a:lnTo>
                  <a:pt x="830836" y="1748632"/>
                </a:lnTo>
                <a:lnTo>
                  <a:pt x="845380" y="1753130"/>
                </a:lnTo>
                <a:lnTo>
                  <a:pt x="859924" y="1757363"/>
                </a:lnTo>
                <a:lnTo>
                  <a:pt x="874732" y="1761067"/>
                </a:lnTo>
                <a:lnTo>
                  <a:pt x="889275" y="1764771"/>
                </a:lnTo>
                <a:lnTo>
                  <a:pt x="904348" y="1767946"/>
                </a:lnTo>
                <a:lnTo>
                  <a:pt x="918891" y="1770328"/>
                </a:lnTo>
                <a:lnTo>
                  <a:pt x="933699" y="1772709"/>
                </a:lnTo>
                <a:lnTo>
                  <a:pt x="948507" y="1774561"/>
                </a:lnTo>
                <a:lnTo>
                  <a:pt x="963580" y="1776413"/>
                </a:lnTo>
                <a:lnTo>
                  <a:pt x="978388" y="1777471"/>
                </a:lnTo>
                <a:lnTo>
                  <a:pt x="993196" y="1778265"/>
                </a:lnTo>
                <a:lnTo>
                  <a:pt x="1008268" y="1778530"/>
                </a:lnTo>
                <a:lnTo>
                  <a:pt x="1023341" y="1778530"/>
                </a:lnTo>
                <a:lnTo>
                  <a:pt x="1038149" y="1778265"/>
                </a:lnTo>
                <a:lnTo>
                  <a:pt x="1052957" y="1777471"/>
                </a:lnTo>
                <a:lnTo>
                  <a:pt x="1067765" y="1776149"/>
                </a:lnTo>
                <a:lnTo>
                  <a:pt x="1083102" y="1774296"/>
                </a:lnTo>
                <a:lnTo>
                  <a:pt x="1097910" y="1772444"/>
                </a:lnTo>
                <a:lnTo>
                  <a:pt x="1112718" y="1769799"/>
                </a:lnTo>
                <a:lnTo>
                  <a:pt x="1127262" y="1767153"/>
                </a:lnTo>
                <a:lnTo>
                  <a:pt x="1142070" y="1763713"/>
                </a:lnTo>
                <a:lnTo>
                  <a:pt x="1156349" y="1760273"/>
                </a:lnTo>
                <a:lnTo>
                  <a:pt x="1170364" y="1756040"/>
                </a:lnTo>
                <a:lnTo>
                  <a:pt x="1184114" y="1751807"/>
                </a:lnTo>
                <a:lnTo>
                  <a:pt x="1197600" y="1747044"/>
                </a:lnTo>
                <a:lnTo>
                  <a:pt x="1210821" y="1742017"/>
                </a:lnTo>
                <a:lnTo>
                  <a:pt x="1224043" y="1736726"/>
                </a:lnTo>
                <a:lnTo>
                  <a:pt x="1236735" y="1731169"/>
                </a:lnTo>
                <a:lnTo>
                  <a:pt x="1249428" y="1725084"/>
                </a:lnTo>
                <a:lnTo>
                  <a:pt x="1261856" y="1718734"/>
                </a:lnTo>
                <a:lnTo>
                  <a:pt x="1274020" y="1712119"/>
                </a:lnTo>
                <a:lnTo>
                  <a:pt x="1285655" y="1704976"/>
                </a:lnTo>
                <a:lnTo>
                  <a:pt x="1297554" y="1697832"/>
                </a:lnTo>
                <a:lnTo>
                  <a:pt x="1308660" y="1690423"/>
                </a:lnTo>
                <a:lnTo>
                  <a:pt x="1320031" y="1682486"/>
                </a:lnTo>
                <a:lnTo>
                  <a:pt x="1330608" y="1674284"/>
                </a:lnTo>
                <a:lnTo>
                  <a:pt x="1340920" y="1666082"/>
                </a:lnTo>
                <a:lnTo>
                  <a:pt x="1350969" y="1657615"/>
                </a:lnTo>
                <a:lnTo>
                  <a:pt x="1361017" y="1648884"/>
                </a:lnTo>
                <a:lnTo>
                  <a:pt x="1370801" y="1639888"/>
                </a:lnTo>
                <a:lnTo>
                  <a:pt x="1380056" y="1630628"/>
                </a:lnTo>
                <a:lnTo>
                  <a:pt x="1389047" y="1621103"/>
                </a:lnTo>
                <a:lnTo>
                  <a:pt x="1398037" y="1611313"/>
                </a:lnTo>
                <a:lnTo>
                  <a:pt x="1406499" y="1601259"/>
                </a:lnTo>
                <a:lnTo>
                  <a:pt x="1414696" y="1590940"/>
                </a:lnTo>
                <a:lnTo>
                  <a:pt x="1422629" y="1580621"/>
                </a:lnTo>
                <a:lnTo>
                  <a:pt x="1430562" y="1570303"/>
                </a:lnTo>
                <a:lnTo>
                  <a:pt x="1437702" y="1559190"/>
                </a:lnTo>
                <a:lnTo>
                  <a:pt x="1445106" y="1548342"/>
                </a:lnTo>
                <a:lnTo>
                  <a:pt x="1451716" y="1536965"/>
                </a:lnTo>
                <a:lnTo>
                  <a:pt x="1458591" y="1525853"/>
                </a:lnTo>
                <a:lnTo>
                  <a:pt x="1464673" y="1514211"/>
                </a:lnTo>
                <a:lnTo>
                  <a:pt x="1470755" y="1502834"/>
                </a:lnTo>
                <a:lnTo>
                  <a:pt x="1476308" y="1490928"/>
                </a:lnTo>
                <a:lnTo>
                  <a:pt x="1481597" y="1479286"/>
                </a:lnTo>
                <a:lnTo>
                  <a:pt x="1486621" y="1467115"/>
                </a:lnTo>
                <a:lnTo>
                  <a:pt x="1491381" y="1454680"/>
                </a:lnTo>
                <a:lnTo>
                  <a:pt x="1495876" y="1442773"/>
                </a:lnTo>
                <a:lnTo>
                  <a:pt x="1500107" y="1430073"/>
                </a:lnTo>
                <a:lnTo>
                  <a:pt x="1503809" y="1417373"/>
                </a:lnTo>
                <a:lnTo>
                  <a:pt x="1507511" y="1404673"/>
                </a:lnTo>
                <a:lnTo>
                  <a:pt x="1510420" y="1391973"/>
                </a:lnTo>
                <a:lnTo>
                  <a:pt x="1513593" y="1379009"/>
                </a:lnTo>
                <a:lnTo>
                  <a:pt x="1516237" y="1366044"/>
                </a:lnTo>
                <a:lnTo>
                  <a:pt x="1518617" y="1352815"/>
                </a:lnTo>
                <a:lnTo>
                  <a:pt x="1520732" y="1339586"/>
                </a:lnTo>
                <a:lnTo>
                  <a:pt x="1522319" y="1326092"/>
                </a:lnTo>
                <a:lnTo>
                  <a:pt x="1523641" y="1312598"/>
                </a:lnTo>
                <a:lnTo>
                  <a:pt x="1524434" y="1299105"/>
                </a:lnTo>
                <a:lnTo>
                  <a:pt x="1525492" y="1285611"/>
                </a:lnTo>
                <a:lnTo>
                  <a:pt x="1526021" y="1272117"/>
                </a:lnTo>
                <a:lnTo>
                  <a:pt x="1526021" y="1258623"/>
                </a:lnTo>
                <a:lnTo>
                  <a:pt x="1525757" y="1244865"/>
                </a:lnTo>
                <a:lnTo>
                  <a:pt x="1525228" y="1231107"/>
                </a:lnTo>
                <a:lnTo>
                  <a:pt x="1524170" y="1217348"/>
                </a:lnTo>
                <a:lnTo>
                  <a:pt x="1523112" y="1203325"/>
                </a:lnTo>
                <a:lnTo>
                  <a:pt x="1521790" y="1189302"/>
                </a:lnTo>
                <a:lnTo>
                  <a:pt x="1519675" y="1175544"/>
                </a:lnTo>
                <a:lnTo>
                  <a:pt x="1517559" y="1161521"/>
                </a:lnTo>
                <a:lnTo>
                  <a:pt x="1514915" y="1147498"/>
                </a:lnTo>
                <a:lnTo>
                  <a:pt x="1512271" y="1133211"/>
                </a:lnTo>
                <a:lnTo>
                  <a:pt x="1509097" y="1119188"/>
                </a:lnTo>
                <a:lnTo>
                  <a:pt x="1505395" y="1104900"/>
                </a:lnTo>
                <a:lnTo>
                  <a:pt x="1501429" y="1090877"/>
                </a:lnTo>
                <a:lnTo>
                  <a:pt x="1497198" y="1076855"/>
                </a:lnTo>
                <a:lnTo>
                  <a:pt x="1492703" y="1063096"/>
                </a:lnTo>
                <a:lnTo>
                  <a:pt x="1487943" y="1049338"/>
                </a:lnTo>
                <a:lnTo>
                  <a:pt x="1482919" y="1035580"/>
                </a:lnTo>
                <a:lnTo>
                  <a:pt x="1477630" y="1022350"/>
                </a:lnTo>
                <a:lnTo>
                  <a:pt x="1472077" y="1008857"/>
                </a:lnTo>
                <a:lnTo>
                  <a:pt x="1466260" y="995892"/>
                </a:lnTo>
                <a:lnTo>
                  <a:pt x="1460178" y="982927"/>
                </a:lnTo>
                <a:lnTo>
                  <a:pt x="1453832" y="969963"/>
                </a:lnTo>
                <a:lnTo>
                  <a:pt x="1446957" y="957527"/>
                </a:lnTo>
                <a:lnTo>
                  <a:pt x="1440346" y="945092"/>
                </a:lnTo>
                <a:lnTo>
                  <a:pt x="1432942" y="932657"/>
                </a:lnTo>
                <a:lnTo>
                  <a:pt x="1425802" y="920486"/>
                </a:lnTo>
                <a:lnTo>
                  <a:pt x="1418134" y="908844"/>
                </a:lnTo>
                <a:lnTo>
                  <a:pt x="1410201" y="896938"/>
                </a:lnTo>
                <a:lnTo>
                  <a:pt x="1402268" y="885561"/>
                </a:lnTo>
                <a:lnTo>
                  <a:pt x="1398566" y="880534"/>
                </a:lnTo>
                <a:lnTo>
                  <a:pt x="1394335" y="875242"/>
                </a:lnTo>
                <a:lnTo>
                  <a:pt x="1386402" y="864923"/>
                </a:lnTo>
                <a:lnTo>
                  <a:pt x="1572032" y="679450"/>
                </a:lnTo>
                <a:lnTo>
                  <a:pt x="1584724" y="694531"/>
                </a:lnTo>
                <a:lnTo>
                  <a:pt x="1596624" y="709877"/>
                </a:lnTo>
                <a:lnTo>
                  <a:pt x="1608787" y="725752"/>
                </a:lnTo>
                <a:lnTo>
                  <a:pt x="1620422" y="741627"/>
                </a:lnTo>
                <a:lnTo>
                  <a:pt x="1632850" y="759090"/>
                </a:lnTo>
                <a:lnTo>
                  <a:pt x="1644750" y="776817"/>
                </a:lnTo>
                <a:lnTo>
                  <a:pt x="1656120" y="794809"/>
                </a:lnTo>
                <a:lnTo>
                  <a:pt x="1667755" y="812800"/>
                </a:lnTo>
                <a:lnTo>
                  <a:pt x="1678332" y="831321"/>
                </a:lnTo>
                <a:lnTo>
                  <a:pt x="1688909" y="850107"/>
                </a:lnTo>
                <a:lnTo>
                  <a:pt x="1699222" y="869157"/>
                </a:lnTo>
                <a:lnTo>
                  <a:pt x="1709006" y="888207"/>
                </a:lnTo>
                <a:lnTo>
                  <a:pt x="1718525" y="908050"/>
                </a:lnTo>
                <a:lnTo>
                  <a:pt x="1727781" y="927629"/>
                </a:lnTo>
                <a:lnTo>
                  <a:pt x="1736507" y="947473"/>
                </a:lnTo>
                <a:lnTo>
                  <a:pt x="1744704" y="967846"/>
                </a:lnTo>
                <a:lnTo>
                  <a:pt x="1752373" y="988219"/>
                </a:lnTo>
                <a:lnTo>
                  <a:pt x="1760041" y="1009121"/>
                </a:lnTo>
                <a:lnTo>
                  <a:pt x="1767181" y="1030023"/>
                </a:lnTo>
                <a:lnTo>
                  <a:pt x="1773792" y="1051190"/>
                </a:lnTo>
                <a:lnTo>
                  <a:pt x="1779873" y="1072886"/>
                </a:lnTo>
                <a:lnTo>
                  <a:pt x="1785955" y="1094052"/>
                </a:lnTo>
                <a:lnTo>
                  <a:pt x="1790979" y="1115748"/>
                </a:lnTo>
                <a:lnTo>
                  <a:pt x="1795739" y="1137180"/>
                </a:lnTo>
                <a:lnTo>
                  <a:pt x="1799970" y="1158611"/>
                </a:lnTo>
                <a:lnTo>
                  <a:pt x="1803936" y="1179777"/>
                </a:lnTo>
                <a:lnTo>
                  <a:pt x="1806845" y="1201209"/>
                </a:lnTo>
                <a:lnTo>
                  <a:pt x="1809754" y="1222640"/>
                </a:lnTo>
                <a:lnTo>
                  <a:pt x="1811869" y="1243542"/>
                </a:lnTo>
                <a:lnTo>
                  <a:pt x="1813985" y="1264709"/>
                </a:lnTo>
                <a:lnTo>
                  <a:pt x="1815042" y="1285611"/>
                </a:lnTo>
                <a:lnTo>
                  <a:pt x="1815836" y="1306778"/>
                </a:lnTo>
                <a:lnTo>
                  <a:pt x="1816100" y="1327680"/>
                </a:lnTo>
                <a:lnTo>
                  <a:pt x="1816100" y="1348317"/>
                </a:lnTo>
                <a:lnTo>
                  <a:pt x="1815571" y="1369219"/>
                </a:lnTo>
                <a:lnTo>
                  <a:pt x="1814514" y="1389592"/>
                </a:lnTo>
                <a:lnTo>
                  <a:pt x="1812927" y="1410494"/>
                </a:lnTo>
                <a:lnTo>
                  <a:pt x="1810812" y="1431132"/>
                </a:lnTo>
                <a:lnTo>
                  <a:pt x="1808432" y="1451769"/>
                </a:lnTo>
                <a:lnTo>
                  <a:pt x="1805523" y="1472142"/>
                </a:lnTo>
                <a:lnTo>
                  <a:pt x="1801821" y="1492515"/>
                </a:lnTo>
                <a:lnTo>
                  <a:pt x="1797855" y="1512623"/>
                </a:lnTo>
                <a:lnTo>
                  <a:pt x="1793359" y="1532467"/>
                </a:lnTo>
                <a:lnTo>
                  <a:pt x="1788600" y="1552576"/>
                </a:lnTo>
                <a:lnTo>
                  <a:pt x="1783311" y="1572155"/>
                </a:lnTo>
                <a:lnTo>
                  <a:pt x="1777758" y="1591469"/>
                </a:lnTo>
                <a:lnTo>
                  <a:pt x="1771147" y="1611048"/>
                </a:lnTo>
                <a:lnTo>
                  <a:pt x="1764801" y="1630098"/>
                </a:lnTo>
                <a:lnTo>
                  <a:pt x="1757397" y="1648884"/>
                </a:lnTo>
                <a:lnTo>
                  <a:pt x="1749993" y="1667669"/>
                </a:lnTo>
                <a:lnTo>
                  <a:pt x="1741796" y="1685926"/>
                </a:lnTo>
                <a:lnTo>
                  <a:pt x="1733334" y="1704182"/>
                </a:lnTo>
                <a:lnTo>
                  <a:pt x="1724343" y="1722703"/>
                </a:lnTo>
                <a:lnTo>
                  <a:pt x="1714559" y="1740694"/>
                </a:lnTo>
                <a:lnTo>
                  <a:pt x="1704775" y="1758686"/>
                </a:lnTo>
                <a:lnTo>
                  <a:pt x="1694198" y="1776413"/>
                </a:lnTo>
                <a:lnTo>
                  <a:pt x="1683092" y="1793876"/>
                </a:lnTo>
                <a:lnTo>
                  <a:pt x="1671721" y="1810544"/>
                </a:lnTo>
                <a:lnTo>
                  <a:pt x="1659822" y="1827478"/>
                </a:lnTo>
                <a:lnTo>
                  <a:pt x="1647394" y="1844146"/>
                </a:lnTo>
                <a:lnTo>
                  <a:pt x="1634966" y="1860021"/>
                </a:lnTo>
                <a:lnTo>
                  <a:pt x="1621744" y="1875896"/>
                </a:lnTo>
                <a:lnTo>
                  <a:pt x="1608258" y="1891242"/>
                </a:lnTo>
                <a:lnTo>
                  <a:pt x="1594244" y="1906324"/>
                </a:lnTo>
                <a:lnTo>
                  <a:pt x="1579436" y="1921140"/>
                </a:lnTo>
                <a:lnTo>
                  <a:pt x="1564628" y="1935692"/>
                </a:lnTo>
                <a:lnTo>
                  <a:pt x="1549291" y="1949715"/>
                </a:lnTo>
                <a:lnTo>
                  <a:pt x="1533425" y="1963209"/>
                </a:lnTo>
                <a:lnTo>
                  <a:pt x="1517030" y="1976703"/>
                </a:lnTo>
                <a:lnTo>
                  <a:pt x="1500107" y="1989667"/>
                </a:lnTo>
                <a:lnTo>
                  <a:pt x="1482390" y="2002367"/>
                </a:lnTo>
                <a:lnTo>
                  <a:pt x="1464673" y="2014803"/>
                </a:lnTo>
                <a:lnTo>
                  <a:pt x="1446428" y="2026709"/>
                </a:lnTo>
                <a:lnTo>
                  <a:pt x="1427653" y="2037821"/>
                </a:lnTo>
                <a:lnTo>
                  <a:pt x="1408614" y="2048669"/>
                </a:lnTo>
                <a:lnTo>
                  <a:pt x="1389047" y="2059253"/>
                </a:lnTo>
                <a:lnTo>
                  <a:pt x="1368950" y="2069042"/>
                </a:lnTo>
                <a:lnTo>
                  <a:pt x="1348589" y="2078303"/>
                </a:lnTo>
                <a:lnTo>
                  <a:pt x="1327699" y="2087034"/>
                </a:lnTo>
                <a:lnTo>
                  <a:pt x="1306809" y="2095501"/>
                </a:lnTo>
                <a:lnTo>
                  <a:pt x="1285126" y="2102909"/>
                </a:lnTo>
                <a:lnTo>
                  <a:pt x="1263178" y="2110317"/>
                </a:lnTo>
                <a:lnTo>
                  <a:pt x="1240966" y="2116667"/>
                </a:lnTo>
                <a:lnTo>
                  <a:pt x="1218225" y="2123017"/>
                </a:lnTo>
                <a:lnTo>
                  <a:pt x="1206590" y="2125663"/>
                </a:lnTo>
                <a:lnTo>
                  <a:pt x="1194691" y="2128309"/>
                </a:lnTo>
                <a:lnTo>
                  <a:pt x="1183056" y="2130690"/>
                </a:lnTo>
                <a:lnTo>
                  <a:pt x="1171157" y="2133072"/>
                </a:lnTo>
                <a:lnTo>
                  <a:pt x="1159258" y="2135188"/>
                </a:lnTo>
                <a:lnTo>
                  <a:pt x="1147358" y="2137305"/>
                </a:lnTo>
                <a:lnTo>
                  <a:pt x="1135459" y="2139157"/>
                </a:lnTo>
                <a:lnTo>
                  <a:pt x="1123824" y="2141009"/>
                </a:lnTo>
                <a:lnTo>
                  <a:pt x="1111660" y="2142332"/>
                </a:lnTo>
                <a:lnTo>
                  <a:pt x="1099761" y="2143390"/>
                </a:lnTo>
                <a:lnTo>
                  <a:pt x="1075962" y="2145772"/>
                </a:lnTo>
                <a:lnTo>
                  <a:pt x="1052164" y="2147094"/>
                </a:lnTo>
                <a:lnTo>
                  <a:pt x="1028365" y="2147888"/>
                </a:lnTo>
                <a:lnTo>
                  <a:pt x="1004038" y="2147888"/>
                </a:lnTo>
                <a:lnTo>
                  <a:pt x="980239" y="2147359"/>
                </a:lnTo>
                <a:lnTo>
                  <a:pt x="956440" y="2146301"/>
                </a:lnTo>
                <a:lnTo>
                  <a:pt x="932642" y="2144449"/>
                </a:lnTo>
                <a:lnTo>
                  <a:pt x="908843" y="2142067"/>
                </a:lnTo>
                <a:lnTo>
                  <a:pt x="884780" y="2138892"/>
                </a:lnTo>
                <a:lnTo>
                  <a:pt x="860981" y="2135188"/>
                </a:lnTo>
                <a:lnTo>
                  <a:pt x="837183" y="2130690"/>
                </a:lnTo>
                <a:lnTo>
                  <a:pt x="813384" y="2125663"/>
                </a:lnTo>
                <a:lnTo>
                  <a:pt x="789057" y="2120107"/>
                </a:lnTo>
                <a:lnTo>
                  <a:pt x="765522" y="2114022"/>
                </a:lnTo>
                <a:lnTo>
                  <a:pt x="741724" y="2106878"/>
                </a:lnTo>
                <a:lnTo>
                  <a:pt x="718190" y="2099734"/>
                </a:lnTo>
                <a:lnTo>
                  <a:pt x="694920" y="2091532"/>
                </a:lnTo>
                <a:lnTo>
                  <a:pt x="671650" y="2082801"/>
                </a:lnTo>
                <a:lnTo>
                  <a:pt x="648645" y="2073276"/>
                </a:lnTo>
                <a:lnTo>
                  <a:pt x="625904" y="2063486"/>
                </a:lnTo>
                <a:lnTo>
                  <a:pt x="603163" y="2052903"/>
                </a:lnTo>
                <a:lnTo>
                  <a:pt x="580686" y="2042055"/>
                </a:lnTo>
                <a:lnTo>
                  <a:pt x="558474" y="2030149"/>
                </a:lnTo>
                <a:lnTo>
                  <a:pt x="536527" y="2018242"/>
                </a:lnTo>
                <a:lnTo>
                  <a:pt x="514844" y="2005542"/>
                </a:lnTo>
                <a:lnTo>
                  <a:pt x="493425" y="1992313"/>
                </a:lnTo>
                <a:lnTo>
                  <a:pt x="472270" y="1978555"/>
                </a:lnTo>
                <a:lnTo>
                  <a:pt x="451116" y="1964003"/>
                </a:lnTo>
                <a:lnTo>
                  <a:pt x="430491" y="1949186"/>
                </a:lnTo>
                <a:lnTo>
                  <a:pt x="410130" y="1933576"/>
                </a:lnTo>
                <a:lnTo>
                  <a:pt x="390033" y="1917701"/>
                </a:lnTo>
                <a:lnTo>
                  <a:pt x="370465" y="1901296"/>
                </a:lnTo>
                <a:lnTo>
                  <a:pt x="351162" y="1884099"/>
                </a:lnTo>
                <a:lnTo>
                  <a:pt x="332123" y="1867165"/>
                </a:lnTo>
                <a:lnTo>
                  <a:pt x="313613" y="1849174"/>
                </a:lnTo>
                <a:lnTo>
                  <a:pt x="295632" y="1830917"/>
                </a:lnTo>
                <a:lnTo>
                  <a:pt x="278179" y="1812132"/>
                </a:lnTo>
                <a:lnTo>
                  <a:pt x="260727" y="1792553"/>
                </a:lnTo>
                <a:lnTo>
                  <a:pt x="243804" y="1772974"/>
                </a:lnTo>
                <a:lnTo>
                  <a:pt x="227409" y="1753130"/>
                </a:lnTo>
                <a:lnTo>
                  <a:pt x="211543" y="1732492"/>
                </a:lnTo>
                <a:lnTo>
                  <a:pt x="196206" y="1711590"/>
                </a:lnTo>
                <a:lnTo>
                  <a:pt x="181134" y="1690159"/>
                </a:lnTo>
                <a:lnTo>
                  <a:pt x="166590" y="1668463"/>
                </a:lnTo>
                <a:lnTo>
                  <a:pt x="152840" y="1646503"/>
                </a:lnTo>
                <a:lnTo>
                  <a:pt x="139354" y="1624542"/>
                </a:lnTo>
                <a:lnTo>
                  <a:pt x="126397" y="1601788"/>
                </a:lnTo>
                <a:lnTo>
                  <a:pt x="114498" y="1578505"/>
                </a:lnTo>
                <a:lnTo>
                  <a:pt x="102598" y="1555221"/>
                </a:lnTo>
                <a:lnTo>
                  <a:pt x="91492" y="1531673"/>
                </a:lnTo>
                <a:lnTo>
                  <a:pt x="80915" y="1507861"/>
                </a:lnTo>
                <a:lnTo>
                  <a:pt x="70867" y="1483784"/>
                </a:lnTo>
                <a:lnTo>
                  <a:pt x="61612" y="1458913"/>
                </a:lnTo>
                <a:lnTo>
                  <a:pt x="57117" y="1446742"/>
                </a:lnTo>
                <a:lnTo>
                  <a:pt x="52886" y="1434307"/>
                </a:lnTo>
                <a:lnTo>
                  <a:pt x="48655" y="1421871"/>
                </a:lnTo>
                <a:lnTo>
                  <a:pt x="44688" y="1409171"/>
                </a:lnTo>
                <a:lnTo>
                  <a:pt x="40986" y="1396736"/>
                </a:lnTo>
                <a:lnTo>
                  <a:pt x="37284" y="1384036"/>
                </a:lnTo>
                <a:lnTo>
                  <a:pt x="33582" y="1371071"/>
                </a:lnTo>
                <a:lnTo>
                  <a:pt x="30409" y="1358371"/>
                </a:lnTo>
                <a:lnTo>
                  <a:pt x="27236" y="1345407"/>
                </a:lnTo>
                <a:lnTo>
                  <a:pt x="24063" y="1332707"/>
                </a:lnTo>
                <a:lnTo>
                  <a:pt x="21154" y="1319742"/>
                </a:lnTo>
                <a:lnTo>
                  <a:pt x="18774" y="1306513"/>
                </a:lnTo>
                <a:lnTo>
                  <a:pt x="16130" y="1293548"/>
                </a:lnTo>
                <a:lnTo>
                  <a:pt x="14015" y="1280848"/>
                </a:lnTo>
                <a:lnTo>
                  <a:pt x="11635" y="1268148"/>
                </a:lnTo>
                <a:lnTo>
                  <a:pt x="9784" y="1255448"/>
                </a:lnTo>
                <a:lnTo>
                  <a:pt x="7933" y="1242484"/>
                </a:lnTo>
                <a:lnTo>
                  <a:pt x="6346" y="1229784"/>
                </a:lnTo>
                <a:lnTo>
                  <a:pt x="3702" y="1204648"/>
                </a:lnTo>
                <a:lnTo>
                  <a:pt x="1851" y="1179248"/>
                </a:lnTo>
                <a:lnTo>
                  <a:pt x="529" y="1154642"/>
                </a:lnTo>
                <a:lnTo>
                  <a:pt x="0" y="1129507"/>
                </a:lnTo>
                <a:lnTo>
                  <a:pt x="0" y="1105165"/>
                </a:lnTo>
                <a:lnTo>
                  <a:pt x="793" y="1080823"/>
                </a:lnTo>
                <a:lnTo>
                  <a:pt x="1851" y="1056217"/>
                </a:lnTo>
                <a:lnTo>
                  <a:pt x="4231" y="1032405"/>
                </a:lnTo>
                <a:lnTo>
                  <a:pt x="6611" y="1008592"/>
                </a:lnTo>
                <a:lnTo>
                  <a:pt x="9784" y="985044"/>
                </a:lnTo>
                <a:lnTo>
                  <a:pt x="13750" y="961496"/>
                </a:lnTo>
                <a:lnTo>
                  <a:pt x="18245" y="938477"/>
                </a:lnTo>
                <a:lnTo>
                  <a:pt x="23270" y="915723"/>
                </a:lnTo>
                <a:lnTo>
                  <a:pt x="28823" y="894027"/>
                </a:lnTo>
                <a:lnTo>
                  <a:pt x="34905" y="872067"/>
                </a:lnTo>
                <a:lnTo>
                  <a:pt x="41515" y="850636"/>
                </a:lnTo>
                <a:lnTo>
                  <a:pt x="48655" y="829734"/>
                </a:lnTo>
                <a:lnTo>
                  <a:pt x="56323" y="808567"/>
                </a:lnTo>
                <a:lnTo>
                  <a:pt x="64785" y="787929"/>
                </a:lnTo>
                <a:lnTo>
                  <a:pt x="73511" y="767821"/>
                </a:lnTo>
                <a:lnTo>
                  <a:pt x="82766" y="747977"/>
                </a:lnTo>
                <a:lnTo>
                  <a:pt x="92550" y="728398"/>
                </a:lnTo>
                <a:lnTo>
                  <a:pt x="102598" y="709084"/>
                </a:lnTo>
                <a:lnTo>
                  <a:pt x="113704" y="690298"/>
                </a:lnTo>
                <a:lnTo>
                  <a:pt x="124810" y="671777"/>
                </a:lnTo>
                <a:lnTo>
                  <a:pt x="136181" y="653521"/>
                </a:lnTo>
                <a:lnTo>
                  <a:pt x="148345" y="635794"/>
                </a:lnTo>
                <a:lnTo>
                  <a:pt x="161037" y="618331"/>
                </a:lnTo>
                <a:lnTo>
                  <a:pt x="174259" y="601398"/>
                </a:lnTo>
                <a:lnTo>
                  <a:pt x="187480" y="585259"/>
                </a:lnTo>
                <a:lnTo>
                  <a:pt x="200966" y="569384"/>
                </a:lnTo>
                <a:lnTo>
                  <a:pt x="214981" y="553773"/>
                </a:lnTo>
                <a:lnTo>
                  <a:pt x="229260" y="538956"/>
                </a:lnTo>
                <a:lnTo>
                  <a:pt x="243804" y="524404"/>
                </a:lnTo>
                <a:lnTo>
                  <a:pt x="258876" y="510117"/>
                </a:lnTo>
                <a:lnTo>
                  <a:pt x="274477" y="496359"/>
                </a:lnTo>
                <a:lnTo>
                  <a:pt x="290343" y="483129"/>
                </a:lnTo>
                <a:lnTo>
                  <a:pt x="306738" y="470165"/>
                </a:lnTo>
                <a:lnTo>
                  <a:pt x="323132" y="457465"/>
                </a:lnTo>
                <a:lnTo>
                  <a:pt x="340056" y="445294"/>
                </a:lnTo>
                <a:lnTo>
                  <a:pt x="357508" y="433917"/>
                </a:lnTo>
                <a:lnTo>
                  <a:pt x="374961" y="422540"/>
                </a:lnTo>
                <a:lnTo>
                  <a:pt x="392942" y="411956"/>
                </a:lnTo>
                <a:lnTo>
                  <a:pt x="411187" y="401902"/>
                </a:lnTo>
                <a:lnTo>
                  <a:pt x="429697" y="392113"/>
                </a:lnTo>
                <a:lnTo>
                  <a:pt x="447943" y="383117"/>
                </a:lnTo>
                <a:lnTo>
                  <a:pt x="466717" y="374386"/>
                </a:lnTo>
                <a:lnTo>
                  <a:pt x="485492" y="366183"/>
                </a:lnTo>
                <a:lnTo>
                  <a:pt x="504795" y="358511"/>
                </a:lnTo>
                <a:lnTo>
                  <a:pt x="524099" y="351631"/>
                </a:lnTo>
                <a:lnTo>
                  <a:pt x="543931" y="344752"/>
                </a:lnTo>
                <a:lnTo>
                  <a:pt x="564027" y="338667"/>
                </a:lnTo>
                <a:lnTo>
                  <a:pt x="584388" y="333111"/>
                </a:lnTo>
                <a:lnTo>
                  <a:pt x="604749" y="327819"/>
                </a:lnTo>
                <a:lnTo>
                  <a:pt x="625639" y="323321"/>
                </a:lnTo>
                <a:lnTo>
                  <a:pt x="646529" y="319088"/>
                </a:lnTo>
                <a:lnTo>
                  <a:pt x="667684" y="315383"/>
                </a:lnTo>
                <a:lnTo>
                  <a:pt x="689367" y="312208"/>
                </a:lnTo>
                <a:lnTo>
                  <a:pt x="710786" y="309563"/>
                </a:lnTo>
                <a:lnTo>
                  <a:pt x="732733" y="307446"/>
                </a:lnTo>
                <a:lnTo>
                  <a:pt x="754681" y="306123"/>
                </a:lnTo>
                <a:lnTo>
                  <a:pt x="776364" y="305065"/>
                </a:lnTo>
                <a:lnTo>
                  <a:pt x="797783" y="304800"/>
                </a:lnTo>
                <a:close/>
                <a:moveTo>
                  <a:pt x="1971872" y="292100"/>
                </a:moveTo>
                <a:lnTo>
                  <a:pt x="2122487" y="334433"/>
                </a:lnTo>
                <a:lnTo>
                  <a:pt x="1869877" y="587375"/>
                </a:lnTo>
                <a:lnTo>
                  <a:pt x="1719262" y="545042"/>
                </a:lnTo>
                <a:lnTo>
                  <a:pt x="1971872" y="292100"/>
                </a:lnTo>
                <a:close/>
                <a:moveTo>
                  <a:pt x="1898928" y="190500"/>
                </a:moveTo>
                <a:lnTo>
                  <a:pt x="1903425" y="190765"/>
                </a:lnTo>
                <a:lnTo>
                  <a:pt x="1907921" y="191560"/>
                </a:lnTo>
                <a:lnTo>
                  <a:pt x="1912418" y="192355"/>
                </a:lnTo>
                <a:lnTo>
                  <a:pt x="1916650" y="194209"/>
                </a:lnTo>
                <a:lnTo>
                  <a:pt x="1920882" y="196064"/>
                </a:lnTo>
                <a:lnTo>
                  <a:pt x="1925114" y="198183"/>
                </a:lnTo>
                <a:lnTo>
                  <a:pt x="1928818" y="201098"/>
                </a:lnTo>
                <a:lnTo>
                  <a:pt x="1932521" y="204542"/>
                </a:lnTo>
                <a:lnTo>
                  <a:pt x="1935695" y="208251"/>
                </a:lnTo>
                <a:lnTo>
                  <a:pt x="1938604" y="211696"/>
                </a:lnTo>
                <a:lnTo>
                  <a:pt x="1940985" y="215670"/>
                </a:lnTo>
                <a:lnTo>
                  <a:pt x="1942837" y="219909"/>
                </a:lnTo>
                <a:lnTo>
                  <a:pt x="1944159" y="224413"/>
                </a:lnTo>
                <a:lnTo>
                  <a:pt x="1945482" y="228917"/>
                </a:lnTo>
                <a:lnTo>
                  <a:pt x="1946011" y="233156"/>
                </a:lnTo>
                <a:lnTo>
                  <a:pt x="1946275" y="237925"/>
                </a:lnTo>
                <a:lnTo>
                  <a:pt x="1946011" y="242430"/>
                </a:lnTo>
                <a:lnTo>
                  <a:pt x="1945482" y="246934"/>
                </a:lnTo>
                <a:lnTo>
                  <a:pt x="1944159" y="251173"/>
                </a:lnTo>
                <a:lnTo>
                  <a:pt x="1942837" y="255677"/>
                </a:lnTo>
                <a:lnTo>
                  <a:pt x="1940985" y="259916"/>
                </a:lnTo>
                <a:lnTo>
                  <a:pt x="1938604" y="263890"/>
                </a:lnTo>
                <a:lnTo>
                  <a:pt x="1935695" y="267864"/>
                </a:lnTo>
                <a:lnTo>
                  <a:pt x="1932521" y="271044"/>
                </a:lnTo>
                <a:lnTo>
                  <a:pt x="1064661" y="1140336"/>
                </a:lnTo>
                <a:lnTo>
                  <a:pt x="1061222" y="1143515"/>
                </a:lnTo>
                <a:lnTo>
                  <a:pt x="1057255" y="1146430"/>
                </a:lnTo>
                <a:lnTo>
                  <a:pt x="1053287" y="1148814"/>
                </a:lnTo>
                <a:lnTo>
                  <a:pt x="1049055" y="1150934"/>
                </a:lnTo>
                <a:lnTo>
                  <a:pt x="1044558" y="1152259"/>
                </a:lnTo>
                <a:lnTo>
                  <a:pt x="1040326" y="1153318"/>
                </a:lnTo>
                <a:lnTo>
                  <a:pt x="1035829" y="1153848"/>
                </a:lnTo>
                <a:lnTo>
                  <a:pt x="1031597" y="1154113"/>
                </a:lnTo>
                <a:lnTo>
                  <a:pt x="1026571" y="1153848"/>
                </a:lnTo>
                <a:lnTo>
                  <a:pt x="1022075" y="1153318"/>
                </a:lnTo>
                <a:lnTo>
                  <a:pt x="1018107" y="1152259"/>
                </a:lnTo>
                <a:lnTo>
                  <a:pt x="1013610" y="1150934"/>
                </a:lnTo>
                <a:lnTo>
                  <a:pt x="1009378" y="1148814"/>
                </a:lnTo>
                <a:lnTo>
                  <a:pt x="1005411" y="1146430"/>
                </a:lnTo>
                <a:lnTo>
                  <a:pt x="1001443" y="1143515"/>
                </a:lnTo>
                <a:lnTo>
                  <a:pt x="998004" y="1140336"/>
                </a:lnTo>
                <a:lnTo>
                  <a:pt x="994566" y="1136892"/>
                </a:lnTo>
                <a:lnTo>
                  <a:pt x="991921" y="1132917"/>
                </a:lnTo>
                <a:lnTo>
                  <a:pt x="989540" y="1128943"/>
                </a:lnTo>
                <a:lnTo>
                  <a:pt x="987688" y="1124704"/>
                </a:lnTo>
                <a:lnTo>
                  <a:pt x="986101" y="1120465"/>
                </a:lnTo>
                <a:lnTo>
                  <a:pt x="985043" y="1115961"/>
                </a:lnTo>
                <a:lnTo>
                  <a:pt x="984250" y="1111457"/>
                </a:lnTo>
                <a:lnTo>
                  <a:pt x="984250" y="1106953"/>
                </a:lnTo>
                <a:lnTo>
                  <a:pt x="984250" y="1102448"/>
                </a:lnTo>
                <a:lnTo>
                  <a:pt x="985043" y="1097944"/>
                </a:lnTo>
                <a:lnTo>
                  <a:pt x="986101" y="1093440"/>
                </a:lnTo>
                <a:lnTo>
                  <a:pt x="987688" y="1089201"/>
                </a:lnTo>
                <a:lnTo>
                  <a:pt x="989540" y="1084962"/>
                </a:lnTo>
                <a:lnTo>
                  <a:pt x="991921" y="1080723"/>
                </a:lnTo>
                <a:lnTo>
                  <a:pt x="994566" y="1077278"/>
                </a:lnTo>
                <a:lnTo>
                  <a:pt x="998004" y="1073569"/>
                </a:lnTo>
                <a:lnTo>
                  <a:pt x="1865599" y="204542"/>
                </a:lnTo>
                <a:lnTo>
                  <a:pt x="1869303" y="201098"/>
                </a:lnTo>
                <a:lnTo>
                  <a:pt x="1873270" y="198183"/>
                </a:lnTo>
                <a:lnTo>
                  <a:pt x="1877238" y="196064"/>
                </a:lnTo>
                <a:lnTo>
                  <a:pt x="1881470" y="194209"/>
                </a:lnTo>
                <a:lnTo>
                  <a:pt x="1885438" y="192355"/>
                </a:lnTo>
                <a:lnTo>
                  <a:pt x="1889934" y="191560"/>
                </a:lnTo>
                <a:lnTo>
                  <a:pt x="1894431" y="190765"/>
                </a:lnTo>
                <a:lnTo>
                  <a:pt x="1898928" y="190500"/>
                </a:lnTo>
                <a:close/>
                <a:moveTo>
                  <a:pt x="1813227" y="0"/>
                </a:moveTo>
                <a:lnTo>
                  <a:pt x="1855787" y="150615"/>
                </a:lnTo>
                <a:lnTo>
                  <a:pt x="1602807" y="403225"/>
                </a:lnTo>
                <a:lnTo>
                  <a:pt x="1560512" y="252610"/>
                </a:lnTo>
                <a:lnTo>
                  <a:pt x="181322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2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How MACHINE LEARNING Plays an Important Role Here: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67575" y="2492375"/>
            <a:ext cx="46431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iscover and identify patterns and relationships
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320280" y="1212215"/>
            <a:ext cx="4785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utomatically learn and understand data from experience without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Explicit Programmed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43445" y="3740150"/>
            <a:ext cx="5138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Traditionally,Breast ultrasound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Mammogram was used.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74900" y="926465"/>
            <a:ext cx="1074420" cy="1071880"/>
            <a:chOff x="1040" y="1767"/>
            <a:chExt cx="1750" cy="1838"/>
          </a:xfrm>
        </p:grpSpPr>
        <p:sp>
          <p:nvSpPr>
            <p:cNvPr id="43" name="椭圆 42"/>
            <p:cNvSpPr/>
            <p:nvPr/>
          </p:nvSpPr>
          <p:spPr>
            <a:xfrm>
              <a:off x="1040" y="1767"/>
              <a:ext cx="1750" cy="18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Picture 5" descr="data-management-interface-symbol-with-gears-and-binary-code-number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08" y="2191"/>
              <a:ext cx="992" cy="99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447290" y="2914650"/>
            <a:ext cx="1153160" cy="1103630"/>
            <a:chOff x="811" y="5001"/>
            <a:chExt cx="1816" cy="1738"/>
          </a:xfrm>
        </p:grpSpPr>
        <p:sp>
          <p:nvSpPr>
            <p:cNvPr id="23" name="椭圆 22"/>
            <p:cNvSpPr/>
            <p:nvPr/>
          </p:nvSpPr>
          <p:spPr>
            <a:xfrm>
              <a:off x="811" y="5001"/>
              <a:ext cx="1817" cy="17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6" descr="engineeri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" y="5280"/>
              <a:ext cx="1041" cy="104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813935" y="1212215"/>
            <a:ext cx="942340" cy="981710"/>
            <a:chOff x="842" y="7562"/>
            <a:chExt cx="1726" cy="1762"/>
          </a:xfrm>
        </p:grpSpPr>
        <p:sp>
          <p:nvSpPr>
            <p:cNvPr id="5" name="椭圆 42"/>
            <p:cNvSpPr/>
            <p:nvPr/>
          </p:nvSpPr>
          <p:spPr>
            <a:xfrm>
              <a:off x="842" y="7562"/>
              <a:ext cx="1727" cy="17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Picture 9" descr="ethni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" y="7943"/>
              <a:ext cx="1008" cy="100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608580" y="5019040"/>
            <a:ext cx="992505" cy="1008380"/>
            <a:chOff x="4817" y="7847"/>
            <a:chExt cx="1750" cy="1838"/>
          </a:xfrm>
        </p:grpSpPr>
        <p:sp>
          <p:nvSpPr>
            <p:cNvPr id="13" name="椭圆 42"/>
            <p:cNvSpPr/>
            <p:nvPr/>
          </p:nvSpPr>
          <p:spPr>
            <a:xfrm>
              <a:off x="4817" y="7847"/>
              <a:ext cx="1750" cy="18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15" descr="warni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" y="8270"/>
              <a:ext cx="896" cy="89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709795" y="3011805"/>
            <a:ext cx="963295" cy="1008380"/>
            <a:chOff x="7711" y="7112"/>
            <a:chExt cx="1750" cy="1838"/>
          </a:xfrm>
        </p:grpSpPr>
        <p:sp>
          <p:nvSpPr>
            <p:cNvPr id="19" name="椭圆 42"/>
            <p:cNvSpPr/>
            <p:nvPr/>
          </p:nvSpPr>
          <p:spPr>
            <a:xfrm>
              <a:off x="7711" y="7112"/>
              <a:ext cx="1750" cy="18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 descr="problem-solvi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0" y="7598"/>
              <a:ext cx="867" cy="86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84505" y="2967355"/>
            <a:ext cx="962025" cy="1050925"/>
            <a:chOff x="878" y="4673"/>
            <a:chExt cx="1750" cy="1838"/>
          </a:xfrm>
        </p:grpSpPr>
        <p:sp>
          <p:nvSpPr>
            <p:cNvPr id="15" name="椭圆 42"/>
            <p:cNvSpPr/>
            <p:nvPr/>
          </p:nvSpPr>
          <p:spPr>
            <a:xfrm>
              <a:off x="878" y="4673"/>
              <a:ext cx="1750" cy="18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4" name="Picture 23" descr="educatio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0" y="5259"/>
              <a:ext cx="766" cy="766"/>
            </a:xfrm>
            <a:prstGeom prst="rect">
              <a:avLst/>
            </a:prstGeom>
          </p:spPr>
        </p:pic>
      </p:grpSp>
      <p:sp>
        <p:nvSpPr>
          <p:cNvPr id="26" name="Rectangles 25"/>
          <p:cNvSpPr/>
          <p:nvPr/>
        </p:nvSpPr>
        <p:spPr>
          <a:xfrm>
            <a:off x="1050290" y="1383665"/>
            <a:ext cx="14262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Straight Arrow Connector 26"/>
          <p:cNvCxnSpPr>
            <a:stCxn id="43" idx="4"/>
          </p:cNvCxnSpPr>
          <p:nvPr/>
        </p:nvCxnSpPr>
        <p:spPr>
          <a:xfrm>
            <a:off x="2912110" y="1998980"/>
            <a:ext cx="13970" cy="9899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6"/>
            <a:endCxn id="23" idx="2"/>
          </p:cNvCxnSpPr>
          <p:nvPr/>
        </p:nvCxnSpPr>
        <p:spPr>
          <a:xfrm flipV="1">
            <a:off x="1446530" y="3467100"/>
            <a:ext cx="1000760" cy="260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3" idx="6"/>
          </p:cNvCxnSpPr>
          <p:nvPr/>
        </p:nvCxnSpPr>
        <p:spPr>
          <a:xfrm flipH="1" flipV="1">
            <a:off x="3601085" y="5523865"/>
            <a:ext cx="1779905" cy="50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5" idx="4"/>
          </p:cNvCxnSpPr>
          <p:nvPr/>
        </p:nvCxnSpPr>
        <p:spPr>
          <a:xfrm flipH="1" flipV="1">
            <a:off x="965835" y="4018915"/>
            <a:ext cx="54610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251450" y="2183765"/>
            <a:ext cx="10160" cy="8966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6"/>
            <a:endCxn id="19" idx="2"/>
          </p:cNvCxnSpPr>
          <p:nvPr/>
        </p:nvCxnSpPr>
        <p:spPr>
          <a:xfrm>
            <a:off x="3601085" y="3467100"/>
            <a:ext cx="1108710" cy="495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020445" y="5761990"/>
            <a:ext cx="1640840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85740" y="3994150"/>
            <a:ext cx="31750" cy="15246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s 35"/>
          <p:cNvSpPr/>
          <p:nvPr/>
        </p:nvSpPr>
        <p:spPr>
          <a:xfrm>
            <a:off x="2287270" y="4138295"/>
            <a:ext cx="147447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 ML Algo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3491230" y="2122170"/>
            <a:ext cx="200025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 data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s 37"/>
          <p:cNvSpPr/>
          <p:nvPr/>
        </p:nvSpPr>
        <p:spPr>
          <a:xfrm>
            <a:off x="323850" y="2286635"/>
            <a:ext cx="13385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Study the 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s 38"/>
          <p:cNvSpPr/>
          <p:nvPr/>
        </p:nvSpPr>
        <p:spPr>
          <a:xfrm>
            <a:off x="4094480" y="3993515"/>
            <a:ext cx="122301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Evaluate 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s 39"/>
          <p:cNvSpPr/>
          <p:nvPr/>
        </p:nvSpPr>
        <p:spPr>
          <a:xfrm>
            <a:off x="1527810" y="6028055"/>
            <a:ext cx="108077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Analyze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Errors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54"/>
          <p:cNvSpPr txBox="1"/>
          <p:nvPr/>
        </p:nvSpPr>
        <p:spPr>
          <a:xfrm>
            <a:off x="7243445" y="4923155"/>
            <a:ext cx="5138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system take the patient’s data and mapping it with the dataset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4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71270" y="231775"/>
            <a:ext cx="8375650" cy="647700"/>
            <a:chOff x="1289" y="2821"/>
            <a:chExt cx="13190" cy="1020"/>
          </a:xfrm>
        </p:grpSpPr>
        <p:sp>
          <p:nvSpPr>
            <p:cNvPr id="18" name="Rectangles 17"/>
            <p:cNvSpPr/>
            <p:nvPr/>
          </p:nvSpPr>
          <p:spPr>
            <a:xfrm>
              <a:off x="1798" y="3124"/>
              <a:ext cx="12681" cy="7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289" y="2821"/>
              <a:ext cx="12852" cy="7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latin typeface="Arial" panose="020B0604020202020204" pitchFamily="34" charset="0"/>
                  <a:sym typeface="+mn-ea"/>
                </a:rPr>
                <a:t>Requirements</a:t>
              </a:r>
              <a:endParaRPr lang="en-US">
                <a:sym typeface="+mn-e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20140" y="1638935"/>
            <a:ext cx="4707890" cy="622935"/>
            <a:chOff x="2002" y="1800"/>
            <a:chExt cx="7414" cy="981"/>
          </a:xfrm>
        </p:grpSpPr>
        <p:sp>
          <p:nvSpPr>
            <p:cNvPr id="10" name="Rectangles 9"/>
            <p:cNvSpPr/>
            <p:nvPr/>
          </p:nvSpPr>
          <p:spPr>
            <a:xfrm>
              <a:off x="2354" y="2119"/>
              <a:ext cx="7063" cy="6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002" y="1800"/>
              <a:ext cx="7063" cy="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HARDWARE REQUIREMENTS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47815" y="1638935"/>
            <a:ext cx="4805680" cy="622935"/>
            <a:chOff x="10011" y="1800"/>
            <a:chExt cx="7568" cy="981"/>
          </a:xfrm>
        </p:grpSpPr>
        <p:sp>
          <p:nvSpPr>
            <p:cNvPr id="11" name="Rectangles 10"/>
            <p:cNvSpPr/>
            <p:nvPr/>
          </p:nvSpPr>
          <p:spPr>
            <a:xfrm>
              <a:off x="10517" y="2119"/>
              <a:ext cx="7063" cy="6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0011" y="1800"/>
              <a:ext cx="7063" cy="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SOFTWARE REQUIREMENTS</a:t>
              </a:r>
              <a:endParaRPr lang="en-US"/>
            </a:p>
          </p:txBody>
        </p:sp>
      </p:grpSp>
      <p:sp>
        <p:nvSpPr>
          <p:cNvPr id="15" name="Text Box 14"/>
          <p:cNvSpPr txBox="1"/>
          <p:nvPr/>
        </p:nvSpPr>
        <p:spPr>
          <a:xfrm>
            <a:off x="7112000" y="2744470"/>
            <a:ext cx="5080000" cy="27997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29235" indent="-229235"/>
            <a:r>
              <a:rPr lang="en-US" sz="1600" b="0">
                <a:latin typeface="Times New Roman" panose="02020603050405020304" charset="0"/>
              </a:rPr>
              <a:t>     </a:t>
            </a:r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• Operating system:  Windows 10 • Microsoft Excel  • Anaconda with Python3 • Spyder • Jupyter Notebook • Scikit-learn librar</a:t>
            </a:r>
            <a:r>
              <a:rPr lang="en-US" sz="1600" b="0">
                <a:latin typeface="Arimo" charset="0"/>
              </a:rPr>
              <a:t>y</a:t>
            </a:r>
            <a:endParaRPr lang="en-US" sz="1600"/>
          </a:p>
        </p:txBody>
      </p:sp>
      <p:sp>
        <p:nvSpPr>
          <p:cNvPr id="16" name="Text Box 15"/>
          <p:cNvSpPr txBox="1"/>
          <p:nvPr/>
        </p:nvSpPr>
        <p:spPr>
          <a:xfrm>
            <a:off x="1464945" y="2744153"/>
            <a:ext cx="50800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Processor : Any Processor above 500 MHz</a:t>
            </a:r>
            <a:endParaRPr 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RAM	: 512Mb</a:t>
            </a:r>
            <a:endParaRPr 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Hard Disk : 10 GB</a:t>
            </a:r>
            <a:endParaRPr 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Input device : Standard Keyboard and Mouse</a:t>
            </a:r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222885" y="231775"/>
            <a:ext cx="671195" cy="532765"/>
            <a:chOff x="351" y="365"/>
            <a:chExt cx="1057" cy="839"/>
          </a:xfrm>
        </p:grpSpPr>
        <p:sp>
          <p:nvSpPr>
            <p:cNvPr id="5" name="菱形 1"/>
            <p:cNvSpPr/>
            <p:nvPr/>
          </p:nvSpPr>
          <p:spPr>
            <a:xfrm>
              <a:off x="351" y="366"/>
              <a:ext cx="838" cy="838"/>
            </a:xfrm>
            <a:prstGeom prst="diamond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菱形 2"/>
            <p:cNvSpPr/>
            <p:nvPr/>
          </p:nvSpPr>
          <p:spPr>
            <a:xfrm>
              <a:off x="570" y="365"/>
              <a:ext cx="838" cy="838"/>
            </a:xfrm>
            <a:prstGeom prst="diamond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矩形 3"/>
          <p:cNvSpPr/>
          <p:nvPr/>
        </p:nvSpPr>
        <p:spPr>
          <a:xfrm>
            <a:off x="1050925" y="293370"/>
            <a:ext cx="79311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Dataset: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52"/>
          <p:cNvSpPr txBox="1"/>
          <p:nvPr/>
        </p:nvSpPr>
        <p:spPr>
          <a:xfrm>
            <a:off x="603885" y="1020445"/>
            <a:ext cx="9827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Wisconsin Diagnostic Breast Cancer (WDBC) dataset which can be found in University of California, Irvin’s Machine Learning Dataset Repository will be used for this project.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52"/>
          <p:cNvSpPr txBox="1"/>
          <p:nvPr/>
        </p:nvSpPr>
        <p:spPr>
          <a:xfrm>
            <a:off x="755015" y="3196590"/>
            <a:ext cx="98278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•radius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•texture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•perimeter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•area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•smoothness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of these features have information on mean, standard error, and “worst” or largest computed.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52"/>
          <p:cNvSpPr txBox="1"/>
          <p:nvPr/>
        </p:nvSpPr>
        <p:spPr>
          <a:xfrm>
            <a:off x="4916170" y="3131820"/>
            <a:ext cx="72758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•compactness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•concavity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•concave points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•symmetry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•fractal dimension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21055" y="1791970"/>
            <a:ext cx="8372475" cy="646430"/>
            <a:chOff x="1293" y="2822"/>
            <a:chExt cx="13185" cy="1018"/>
          </a:xfrm>
        </p:grpSpPr>
        <p:sp>
          <p:nvSpPr>
            <p:cNvPr id="18" name="Rectangles 17"/>
            <p:cNvSpPr/>
            <p:nvPr/>
          </p:nvSpPr>
          <p:spPr>
            <a:xfrm>
              <a:off x="1798" y="3124"/>
              <a:ext cx="12681" cy="7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293" y="2822"/>
              <a:ext cx="12852" cy="7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>
                  <a:sym typeface="+mn-ea"/>
                </a:rPr>
                <a:t>The  dataset  contains  these  features:</a:t>
              </a:r>
              <a:endParaRPr lang="en-US"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MingLiU-ExtB"/>
        <a:ea typeface=""/>
        <a:cs typeface=""/>
        <a:font script="Jpan" typeface="游ゴシック"/>
        <a:font script="Hang" typeface="맑은 고딕"/>
        <a:font script="Hans" typeface="PMingLiU-ExtB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MingLiU-ExtB"/>
        <a:ea typeface=""/>
        <a:cs typeface=""/>
        <a:font script="Jpan" typeface="游ゴシック"/>
        <a:font script="Hang" typeface="맑은 고딕"/>
        <a:font script="Hans" typeface="PMingLiU-ExtB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3468</Words>
  <Application>WPS Presentation</Application>
  <PresentationFormat>宽屏</PresentationFormat>
  <Paragraphs>255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Times New Roman</vt:lpstr>
      <vt:lpstr>Arimo</vt:lpstr>
      <vt:lpstr>Segoe Print</vt:lpstr>
      <vt:lpstr>PMingLiU-ExtB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Mou Maji</cp:lastModifiedBy>
  <cp:revision>46</cp:revision>
  <dcterms:created xsi:type="dcterms:W3CDTF">2019-04-16T07:01:00Z</dcterms:created>
  <dcterms:modified xsi:type="dcterms:W3CDTF">2023-10-16T05:23:08Z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1033-12.2.0.13266</vt:lpwstr>
  </property>
  <property fmtid="{D5CDD505-2E9C-101B-9397-08002B2CF9AE}" pid="3" name="ICV">
    <vt:lpwstr>854942FDD5204032A566E953DD062306</vt:lpwstr>
  </property>
</Properties>
</file>